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86" r:id="rId4"/>
    <p:sldMasterId id="2147483687"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Lst>
  <p:sldSz cy="6858000" cx="9144000"/>
  <p:notesSz cx="6858000" cy="9144000"/>
  <p:embeddedFontLst>
    <p:embeddedFont>
      <p:font typeface="Source Sans Pro"/>
      <p:regular r:id="rId51"/>
      <p:bold r:id="rId52"/>
      <p:italic r:id="rId53"/>
      <p:boldItalic r:id="rId54"/>
    </p:embeddedFont>
    <p:embeddedFont>
      <p:font typeface="Questrial"/>
      <p:regular r:id="rId5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4179CEB2-2679-496D-B7E6-4AD16E7B7E1D}">
  <a:tblStyle styleId="{4179CEB2-2679-496D-B7E6-4AD16E7B7E1D}"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3.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font" Target="fonts/SourceSansPro-regular.fntdata"/><Relationship Id="rId50" Type="http://schemas.openxmlformats.org/officeDocument/2006/relationships/slide" Target="slides/slide44.xml"/><Relationship Id="rId53" Type="http://schemas.openxmlformats.org/officeDocument/2006/relationships/font" Target="fonts/SourceSansPro-italic.fntdata"/><Relationship Id="rId52" Type="http://schemas.openxmlformats.org/officeDocument/2006/relationships/font" Target="fonts/SourceSansPro-bold.fntdata"/><Relationship Id="rId11" Type="http://schemas.openxmlformats.org/officeDocument/2006/relationships/slide" Target="slides/slide5.xml"/><Relationship Id="rId55" Type="http://schemas.openxmlformats.org/officeDocument/2006/relationships/font" Target="fonts/Questrial-regular.fntdata"/><Relationship Id="rId10" Type="http://schemas.openxmlformats.org/officeDocument/2006/relationships/slide" Target="slides/slide4.xml"/><Relationship Id="rId54" Type="http://schemas.openxmlformats.org/officeDocument/2006/relationships/font" Target="fonts/SourceSansPro-boldItalic.fntdata"/><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Shape 3"/>
          <p:cNvSpPr txBox="1"/>
          <p:nvPr>
            <p:ph idx="2" type="hdr"/>
          </p:nvPr>
        </p:nvSpPr>
        <p:spPr>
          <a:xfrm>
            <a:off x="0" y="0"/>
            <a:ext cx="2971800" cy="457200"/>
          </a:xfrm>
          <a:prstGeom prst="rect">
            <a:avLst/>
          </a:prstGeom>
          <a:noFill/>
          <a:ln>
            <a:noFill/>
          </a:ln>
        </p:spPr>
        <p:txBody>
          <a:bodyPr anchorCtr="0" anchor="t" bIns="91425" lIns="91425" spcFirstLastPara="1" rIns="91425" wrap="square" tIns="91425"/>
          <a:lstStyle>
            <a:lvl1pPr indent="0" lvl="0" mar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Shape 4"/>
          <p:cNvSpPr txBox="1"/>
          <p:nvPr>
            <p:ph idx="10" type="dt"/>
          </p:nvPr>
        </p:nvSpPr>
        <p:spPr>
          <a:xfrm>
            <a:off x="3884613" y="0"/>
            <a:ext cx="2971800" cy="457200"/>
          </a:xfrm>
          <a:prstGeom prst="rect">
            <a:avLst/>
          </a:prstGeom>
          <a:noFill/>
          <a:ln>
            <a:noFill/>
          </a:ln>
        </p:spPr>
        <p:txBody>
          <a:bodyPr anchorCtr="0" anchor="t" bIns="91425" lIns="91425" spcFirstLastPara="1" rIns="91425" wrap="square" tIns="91425"/>
          <a:lstStyle>
            <a:lvl1pPr indent="0" lvl="0" mar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Shape 5"/>
          <p:cNvSpPr/>
          <p:nvPr>
            <p:ph idx="3"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Shape 6"/>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Shape 7"/>
          <p:cNvSpPr txBox="1"/>
          <p:nvPr>
            <p:ph idx="11" type="ftr"/>
          </p:nvPr>
        </p:nvSpPr>
        <p:spPr>
          <a:xfrm>
            <a:off x="0" y="8685213"/>
            <a:ext cx="2971800" cy="457200"/>
          </a:xfrm>
          <a:prstGeom prst="rect">
            <a:avLst/>
          </a:prstGeom>
          <a:noFill/>
          <a:ln>
            <a:noFill/>
          </a:ln>
        </p:spPr>
        <p:txBody>
          <a:bodyPr anchorCtr="0" anchor="b" bIns="91425" lIns="91425" spcFirstLastPara="1" rIns="91425" wrap="square" tIns="91425"/>
          <a:lstStyle>
            <a:lvl1pPr indent="0" lvl="0" mar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Shape 8"/>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1" name="Shape 321"/>
        <p:cNvGrpSpPr/>
        <p:nvPr/>
      </p:nvGrpSpPr>
      <p:grpSpPr>
        <a:xfrm>
          <a:off x="0" y="0"/>
          <a:ext cx="0" cy="0"/>
          <a:chOff x="0" y="0"/>
          <a:chExt cx="0" cy="0"/>
        </a:xfrm>
      </p:grpSpPr>
      <p:sp>
        <p:nvSpPr>
          <p:cNvPr id="322" name="Shape 32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323" name="Shape 32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0" name="Shape 400"/>
        <p:cNvGrpSpPr/>
        <p:nvPr/>
      </p:nvGrpSpPr>
      <p:grpSpPr>
        <a:xfrm>
          <a:off x="0" y="0"/>
          <a:ext cx="0" cy="0"/>
          <a:chOff x="0" y="0"/>
          <a:chExt cx="0" cy="0"/>
        </a:xfrm>
      </p:grpSpPr>
      <p:sp>
        <p:nvSpPr>
          <p:cNvPr id="401" name="Shape 40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US"/>
              <a:t>the “un-fun” part	</a:t>
            </a:r>
            <a:endParaRPr/>
          </a:p>
        </p:txBody>
      </p:sp>
      <p:sp>
        <p:nvSpPr>
          <p:cNvPr id="402" name="Shape 40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6" name="Shape 406"/>
        <p:cNvGrpSpPr/>
        <p:nvPr/>
      </p:nvGrpSpPr>
      <p:grpSpPr>
        <a:xfrm>
          <a:off x="0" y="0"/>
          <a:ext cx="0" cy="0"/>
          <a:chOff x="0" y="0"/>
          <a:chExt cx="0" cy="0"/>
        </a:xfrm>
      </p:grpSpPr>
      <p:sp>
        <p:nvSpPr>
          <p:cNvPr id="407" name="Shape 40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408" name="Shape 40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2" name="Shape 412"/>
        <p:cNvGrpSpPr/>
        <p:nvPr/>
      </p:nvGrpSpPr>
      <p:grpSpPr>
        <a:xfrm>
          <a:off x="0" y="0"/>
          <a:ext cx="0" cy="0"/>
          <a:chOff x="0" y="0"/>
          <a:chExt cx="0" cy="0"/>
        </a:xfrm>
      </p:grpSpPr>
      <p:sp>
        <p:nvSpPr>
          <p:cNvPr id="413" name="Shape 41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414" name="Shape 41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9" name="Shape 419"/>
        <p:cNvGrpSpPr/>
        <p:nvPr/>
      </p:nvGrpSpPr>
      <p:grpSpPr>
        <a:xfrm>
          <a:off x="0" y="0"/>
          <a:ext cx="0" cy="0"/>
          <a:chOff x="0" y="0"/>
          <a:chExt cx="0" cy="0"/>
        </a:xfrm>
      </p:grpSpPr>
      <p:sp>
        <p:nvSpPr>
          <p:cNvPr id="420" name="Shape 42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421" name="Shape 42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5" name="Shape 425"/>
        <p:cNvGrpSpPr/>
        <p:nvPr/>
      </p:nvGrpSpPr>
      <p:grpSpPr>
        <a:xfrm>
          <a:off x="0" y="0"/>
          <a:ext cx="0" cy="0"/>
          <a:chOff x="0" y="0"/>
          <a:chExt cx="0" cy="0"/>
        </a:xfrm>
      </p:grpSpPr>
      <p:sp>
        <p:nvSpPr>
          <p:cNvPr id="426" name="Shape 42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427" name="Shape 42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1" name="Shape 431"/>
        <p:cNvGrpSpPr/>
        <p:nvPr/>
      </p:nvGrpSpPr>
      <p:grpSpPr>
        <a:xfrm>
          <a:off x="0" y="0"/>
          <a:ext cx="0" cy="0"/>
          <a:chOff x="0" y="0"/>
          <a:chExt cx="0" cy="0"/>
        </a:xfrm>
      </p:grpSpPr>
      <p:sp>
        <p:nvSpPr>
          <p:cNvPr id="432" name="Shape 43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433" name="Shape 43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7" name="Shape 437"/>
        <p:cNvGrpSpPr/>
        <p:nvPr/>
      </p:nvGrpSpPr>
      <p:grpSpPr>
        <a:xfrm>
          <a:off x="0" y="0"/>
          <a:ext cx="0" cy="0"/>
          <a:chOff x="0" y="0"/>
          <a:chExt cx="0" cy="0"/>
        </a:xfrm>
      </p:grpSpPr>
      <p:sp>
        <p:nvSpPr>
          <p:cNvPr id="438" name="Shape 43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439" name="Shape 43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3" name="Shape 443"/>
        <p:cNvGrpSpPr/>
        <p:nvPr/>
      </p:nvGrpSpPr>
      <p:grpSpPr>
        <a:xfrm>
          <a:off x="0" y="0"/>
          <a:ext cx="0" cy="0"/>
          <a:chOff x="0" y="0"/>
          <a:chExt cx="0" cy="0"/>
        </a:xfrm>
      </p:grpSpPr>
      <p:sp>
        <p:nvSpPr>
          <p:cNvPr id="444" name="Shape 44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445" name="Shape 44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9" name="Shape 449"/>
        <p:cNvGrpSpPr/>
        <p:nvPr/>
      </p:nvGrpSpPr>
      <p:grpSpPr>
        <a:xfrm>
          <a:off x="0" y="0"/>
          <a:ext cx="0" cy="0"/>
          <a:chOff x="0" y="0"/>
          <a:chExt cx="0" cy="0"/>
        </a:xfrm>
      </p:grpSpPr>
      <p:sp>
        <p:nvSpPr>
          <p:cNvPr id="450" name="Shape 45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451" name="Shape 45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5" name="Shape 455"/>
        <p:cNvGrpSpPr/>
        <p:nvPr/>
      </p:nvGrpSpPr>
      <p:grpSpPr>
        <a:xfrm>
          <a:off x="0" y="0"/>
          <a:ext cx="0" cy="0"/>
          <a:chOff x="0" y="0"/>
          <a:chExt cx="0" cy="0"/>
        </a:xfrm>
      </p:grpSpPr>
      <p:sp>
        <p:nvSpPr>
          <p:cNvPr id="456" name="Shape 45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US"/>
              <a:t>“The common sense” part</a:t>
            </a:r>
            <a:endParaRPr/>
          </a:p>
        </p:txBody>
      </p:sp>
      <p:sp>
        <p:nvSpPr>
          <p:cNvPr id="457" name="Shape 45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9" name="Shape 329"/>
        <p:cNvGrpSpPr/>
        <p:nvPr/>
      </p:nvGrpSpPr>
      <p:grpSpPr>
        <a:xfrm>
          <a:off x="0" y="0"/>
          <a:ext cx="0" cy="0"/>
          <a:chOff x="0" y="0"/>
          <a:chExt cx="0" cy="0"/>
        </a:xfrm>
      </p:grpSpPr>
      <p:sp>
        <p:nvSpPr>
          <p:cNvPr id="330" name="Shape 33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331" name="Shape 33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61" name="Shape 461"/>
        <p:cNvGrpSpPr/>
        <p:nvPr/>
      </p:nvGrpSpPr>
      <p:grpSpPr>
        <a:xfrm>
          <a:off x="0" y="0"/>
          <a:ext cx="0" cy="0"/>
          <a:chOff x="0" y="0"/>
          <a:chExt cx="0" cy="0"/>
        </a:xfrm>
      </p:grpSpPr>
      <p:sp>
        <p:nvSpPr>
          <p:cNvPr id="462" name="Shape 46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463" name="Shape 46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67" name="Shape 467"/>
        <p:cNvGrpSpPr/>
        <p:nvPr/>
      </p:nvGrpSpPr>
      <p:grpSpPr>
        <a:xfrm>
          <a:off x="0" y="0"/>
          <a:ext cx="0" cy="0"/>
          <a:chOff x="0" y="0"/>
          <a:chExt cx="0" cy="0"/>
        </a:xfrm>
      </p:grpSpPr>
      <p:sp>
        <p:nvSpPr>
          <p:cNvPr id="468" name="Shape 46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469" name="Shape 46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73" name="Shape 473"/>
        <p:cNvGrpSpPr/>
        <p:nvPr/>
      </p:nvGrpSpPr>
      <p:grpSpPr>
        <a:xfrm>
          <a:off x="0" y="0"/>
          <a:ext cx="0" cy="0"/>
          <a:chOff x="0" y="0"/>
          <a:chExt cx="0" cy="0"/>
        </a:xfrm>
      </p:grpSpPr>
      <p:sp>
        <p:nvSpPr>
          <p:cNvPr id="474" name="Shape 47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475" name="Shape 47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79" name="Shape 479"/>
        <p:cNvGrpSpPr/>
        <p:nvPr/>
      </p:nvGrpSpPr>
      <p:grpSpPr>
        <a:xfrm>
          <a:off x="0" y="0"/>
          <a:ext cx="0" cy="0"/>
          <a:chOff x="0" y="0"/>
          <a:chExt cx="0" cy="0"/>
        </a:xfrm>
      </p:grpSpPr>
      <p:sp>
        <p:nvSpPr>
          <p:cNvPr id="480" name="Shape 48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US"/>
              <a:t>the second fun part	</a:t>
            </a:r>
            <a:endParaRPr/>
          </a:p>
        </p:txBody>
      </p:sp>
      <p:sp>
        <p:nvSpPr>
          <p:cNvPr id="481" name="Shape 48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85" name="Shape 485"/>
        <p:cNvGrpSpPr/>
        <p:nvPr/>
      </p:nvGrpSpPr>
      <p:grpSpPr>
        <a:xfrm>
          <a:off x="0" y="0"/>
          <a:ext cx="0" cy="0"/>
          <a:chOff x="0" y="0"/>
          <a:chExt cx="0" cy="0"/>
        </a:xfrm>
      </p:grpSpPr>
      <p:sp>
        <p:nvSpPr>
          <p:cNvPr id="486" name="Shape 48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487" name="Shape 48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91" name="Shape 491"/>
        <p:cNvGrpSpPr/>
        <p:nvPr/>
      </p:nvGrpSpPr>
      <p:grpSpPr>
        <a:xfrm>
          <a:off x="0" y="0"/>
          <a:ext cx="0" cy="0"/>
          <a:chOff x="0" y="0"/>
          <a:chExt cx="0" cy="0"/>
        </a:xfrm>
      </p:grpSpPr>
      <p:sp>
        <p:nvSpPr>
          <p:cNvPr id="492" name="Shape 49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
        <p:nvSpPr>
          <p:cNvPr id="493" name="Shape 49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98" name="Shape 498"/>
        <p:cNvGrpSpPr/>
        <p:nvPr/>
      </p:nvGrpSpPr>
      <p:grpSpPr>
        <a:xfrm>
          <a:off x="0" y="0"/>
          <a:ext cx="0" cy="0"/>
          <a:chOff x="0" y="0"/>
          <a:chExt cx="0" cy="0"/>
        </a:xfrm>
      </p:grpSpPr>
      <p:sp>
        <p:nvSpPr>
          <p:cNvPr id="499" name="Shape 49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500" name="Shape 50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4" name="Shape 504"/>
        <p:cNvGrpSpPr/>
        <p:nvPr/>
      </p:nvGrpSpPr>
      <p:grpSpPr>
        <a:xfrm>
          <a:off x="0" y="0"/>
          <a:ext cx="0" cy="0"/>
          <a:chOff x="0" y="0"/>
          <a:chExt cx="0" cy="0"/>
        </a:xfrm>
      </p:grpSpPr>
      <p:sp>
        <p:nvSpPr>
          <p:cNvPr id="505" name="Shape 50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506" name="Shape 50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507" name="Shape 507"/>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15" name="Shape 515"/>
        <p:cNvGrpSpPr/>
        <p:nvPr/>
      </p:nvGrpSpPr>
      <p:grpSpPr>
        <a:xfrm>
          <a:off x="0" y="0"/>
          <a:ext cx="0" cy="0"/>
          <a:chOff x="0" y="0"/>
          <a:chExt cx="0" cy="0"/>
        </a:xfrm>
      </p:grpSpPr>
      <p:sp>
        <p:nvSpPr>
          <p:cNvPr id="516" name="Shape 51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517" name="Shape 51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518" name="Shape 518"/>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28" name="Shape 528"/>
        <p:cNvGrpSpPr/>
        <p:nvPr/>
      </p:nvGrpSpPr>
      <p:grpSpPr>
        <a:xfrm>
          <a:off x="0" y="0"/>
          <a:ext cx="0" cy="0"/>
          <a:chOff x="0" y="0"/>
          <a:chExt cx="0" cy="0"/>
        </a:xfrm>
      </p:grpSpPr>
      <p:sp>
        <p:nvSpPr>
          <p:cNvPr id="529" name="Shape 52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530" name="Shape 53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531" name="Shape 531"/>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5" name="Shape 335"/>
        <p:cNvGrpSpPr/>
        <p:nvPr/>
      </p:nvGrpSpPr>
      <p:grpSpPr>
        <a:xfrm>
          <a:off x="0" y="0"/>
          <a:ext cx="0" cy="0"/>
          <a:chOff x="0" y="0"/>
          <a:chExt cx="0" cy="0"/>
        </a:xfrm>
      </p:grpSpPr>
      <p:sp>
        <p:nvSpPr>
          <p:cNvPr id="336" name="Shape 33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337" name="Shape 33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36" name="Shape 536"/>
        <p:cNvGrpSpPr/>
        <p:nvPr/>
      </p:nvGrpSpPr>
      <p:grpSpPr>
        <a:xfrm>
          <a:off x="0" y="0"/>
          <a:ext cx="0" cy="0"/>
          <a:chOff x="0" y="0"/>
          <a:chExt cx="0" cy="0"/>
        </a:xfrm>
      </p:grpSpPr>
      <p:sp>
        <p:nvSpPr>
          <p:cNvPr id="537" name="Shape 53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538" name="Shape 53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539" name="Shape 539"/>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49" name="Shape 549"/>
        <p:cNvGrpSpPr/>
        <p:nvPr/>
      </p:nvGrpSpPr>
      <p:grpSpPr>
        <a:xfrm>
          <a:off x="0" y="0"/>
          <a:ext cx="0" cy="0"/>
          <a:chOff x="0" y="0"/>
          <a:chExt cx="0" cy="0"/>
        </a:xfrm>
      </p:grpSpPr>
      <p:sp>
        <p:nvSpPr>
          <p:cNvPr id="550" name="Shape 55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551" name="Shape 55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55" name="Shape 555"/>
        <p:cNvGrpSpPr/>
        <p:nvPr/>
      </p:nvGrpSpPr>
      <p:grpSpPr>
        <a:xfrm>
          <a:off x="0" y="0"/>
          <a:ext cx="0" cy="0"/>
          <a:chOff x="0" y="0"/>
          <a:chExt cx="0" cy="0"/>
        </a:xfrm>
      </p:grpSpPr>
      <p:sp>
        <p:nvSpPr>
          <p:cNvPr id="556" name="Shape 55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557" name="Shape 55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61" name="Shape 561"/>
        <p:cNvGrpSpPr/>
        <p:nvPr/>
      </p:nvGrpSpPr>
      <p:grpSpPr>
        <a:xfrm>
          <a:off x="0" y="0"/>
          <a:ext cx="0" cy="0"/>
          <a:chOff x="0" y="0"/>
          <a:chExt cx="0" cy="0"/>
        </a:xfrm>
      </p:grpSpPr>
      <p:sp>
        <p:nvSpPr>
          <p:cNvPr id="562" name="Shape 56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563" name="Shape 56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564" name="Shape 564"/>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70" name="Shape 570"/>
        <p:cNvGrpSpPr/>
        <p:nvPr/>
      </p:nvGrpSpPr>
      <p:grpSpPr>
        <a:xfrm>
          <a:off x="0" y="0"/>
          <a:ext cx="0" cy="0"/>
          <a:chOff x="0" y="0"/>
          <a:chExt cx="0" cy="0"/>
        </a:xfrm>
      </p:grpSpPr>
      <p:sp>
        <p:nvSpPr>
          <p:cNvPr id="571" name="Shape 57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572" name="Shape 57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76" name="Shape 576"/>
        <p:cNvGrpSpPr/>
        <p:nvPr/>
      </p:nvGrpSpPr>
      <p:grpSpPr>
        <a:xfrm>
          <a:off x="0" y="0"/>
          <a:ext cx="0" cy="0"/>
          <a:chOff x="0" y="0"/>
          <a:chExt cx="0" cy="0"/>
        </a:xfrm>
      </p:grpSpPr>
      <p:sp>
        <p:nvSpPr>
          <p:cNvPr id="577" name="Shape 57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578" name="Shape 57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82" name="Shape 582"/>
        <p:cNvGrpSpPr/>
        <p:nvPr/>
      </p:nvGrpSpPr>
      <p:grpSpPr>
        <a:xfrm>
          <a:off x="0" y="0"/>
          <a:ext cx="0" cy="0"/>
          <a:chOff x="0" y="0"/>
          <a:chExt cx="0" cy="0"/>
        </a:xfrm>
      </p:grpSpPr>
      <p:sp>
        <p:nvSpPr>
          <p:cNvPr id="583" name="Shape 58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584" name="Shape 58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88" name="Shape 588"/>
        <p:cNvGrpSpPr/>
        <p:nvPr/>
      </p:nvGrpSpPr>
      <p:grpSpPr>
        <a:xfrm>
          <a:off x="0" y="0"/>
          <a:ext cx="0" cy="0"/>
          <a:chOff x="0" y="0"/>
          <a:chExt cx="0" cy="0"/>
        </a:xfrm>
      </p:grpSpPr>
      <p:sp>
        <p:nvSpPr>
          <p:cNvPr id="589" name="Shape 58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590" name="Shape 59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94" name="Shape 594"/>
        <p:cNvGrpSpPr/>
        <p:nvPr/>
      </p:nvGrpSpPr>
      <p:grpSpPr>
        <a:xfrm>
          <a:off x="0" y="0"/>
          <a:ext cx="0" cy="0"/>
          <a:chOff x="0" y="0"/>
          <a:chExt cx="0" cy="0"/>
        </a:xfrm>
      </p:grpSpPr>
      <p:sp>
        <p:nvSpPr>
          <p:cNvPr id="595" name="Shape 59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
        <p:nvSpPr>
          <p:cNvPr id="596" name="Shape 59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03" name="Shape 603"/>
        <p:cNvGrpSpPr/>
        <p:nvPr/>
      </p:nvGrpSpPr>
      <p:grpSpPr>
        <a:xfrm>
          <a:off x="0" y="0"/>
          <a:ext cx="0" cy="0"/>
          <a:chOff x="0" y="0"/>
          <a:chExt cx="0" cy="0"/>
        </a:xfrm>
      </p:grpSpPr>
      <p:sp>
        <p:nvSpPr>
          <p:cNvPr id="604" name="Shape 60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
        <p:nvSpPr>
          <p:cNvPr id="605" name="Shape 60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1" name="Shape 341"/>
        <p:cNvGrpSpPr/>
        <p:nvPr/>
      </p:nvGrpSpPr>
      <p:grpSpPr>
        <a:xfrm>
          <a:off x="0" y="0"/>
          <a:ext cx="0" cy="0"/>
          <a:chOff x="0" y="0"/>
          <a:chExt cx="0" cy="0"/>
        </a:xfrm>
      </p:grpSpPr>
      <p:sp>
        <p:nvSpPr>
          <p:cNvPr id="342" name="Shape 34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343" name="Shape 34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09" name="Shape 609"/>
        <p:cNvGrpSpPr/>
        <p:nvPr/>
      </p:nvGrpSpPr>
      <p:grpSpPr>
        <a:xfrm>
          <a:off x="0" y="0"/>
          <a:ext cx="0" cy="0"/>
          <a:chOff x="0" y="0"/>
          <a:chExt cx="0" cy="0"/>
        </a:xfrm>
      </p:grpSpPr>
      <p:sp>
        <p:nvSpPr>
          <p:cNvPr id="610" name="Shape 61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611" name="Shape 61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15" name="Shape 615"/>
        <p:cNvGrpSpPr/>
        <p:nvPr/>
      </p:nvGrpSpPr>
      <p:grpSpPr>
        <a:xfrm>
          <a:off x="0" y="0"/>
          <a:ext cx="0" cy="0"/>
          <a:chOff x="0" y="0"/>
          <a:chExt cx="0" cy="0"/>
        </a:xfrm>
      </p:grpSpPr>
      <p:sp>
        <p:nvSpPr>
          <p:cNvPr id="616" name="Shape 61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617" name="Shape 61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21" name="Shape 621"/>
        <p:cNvGrpSpPr/>
        <p:nvPr/>
      </p:nvGrpSpPr>
      <p:grpSpPr>
        <a:xfrm>
          <a:off x="0" y="0"/>
          <a:ext cx="0" cy="0"/>
          <a:chOff x="0" y="0"/>
          <a:chExt cx="0" cy="0"/>
        </a:xfrm>
      </p:grpSpPr>
      <p:sp>
        <p:nvSpPr>
          <p:cNvPr id="622" name="Shape 62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623" name="Shape 62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27" name="Shape 627"/>
        <p:cNvGrpSpPr/>
        <p:nvPr/>
      </p:nvGrpSpPr>
      <p:grpSpPr>
        <a:xfrm>
          <a:off x="0" y="0"/>
          <a:ext cx="0" cy="0"/>
          <a:chOff x="0" y="0"/>
          <a:chExt cx="0" cy="0"/>
        </a:xfrm>
      </p:grpSpPr>
      <p:sp>
        <p:nvSpPr>
          <p:cNvPr id="628" name="Shape 62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629" name="Shape 62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33" name="Shape 633"/>
        <p:cNvGrpSpPr/>
        <p:nvPr/>
      </p:nvGrpSpPr>
      <p:grpSpPr>
        <a:xfrm>
          <a:off x="0" y="0"/>
          <a:ext cx="0" cy="0"/>
          <a:chOff x="0" y="0"/>
          <a:chExt cx="0" cy="0"/>
        </a:xfrm>
      </p:grpSpPr>
      <p:sp>
        <p:nvSpPr>
          <p:cNvPr id="634" name="Shape 63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635" name="Shape 63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7" name="Shape 347"/>
        <p:cNvGrpSpPr/>
        <p:nvPr/>
      </p:nvGrpSpPr>
      <p:grpSpPr>
        <a:xfrm>
          <a:off x="0" y="0"/>
          <a:ext cx="0" cy="0"/>
          <a:chOff x="0" y="0"/>
          <a:chExt cx="0" cy="0"/>
        </a:xfrm>
      </p:grpSpPr>
      <p:sp>
        <p:nvSpPr>
          <p:cNvPr id="348" name="Shape 34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US"/>
              <a:t>the first fun part	</a:t>
            </a:r>
            <a:endParaRPr/>
          </a:p>
        </p:txBody>
      </p:sp>
      <p:sp>
        <p:nvSpPr>
          <p:cNvPr id="349" name="Shape 34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3" name="Shape 353"/>
        <p:cNvGrpSpPr/>
        <p:nvPr/>
      </p:nvGrpSpPr>
      <p:grpSpPr>
        <a:xfrm>
          <a:off x="0" y="0"/>
          <a:ext cx="0" cy="0"/>
          <a:chOff x="0" y="0"/>
          <a:chExt cx="0" cy="0"/>
        </a:xfrm>
      </p:grpSpPr>
      <p:sp>
        <p:nvSpPr>
          <p:cNvPr id="354" name="Shape 35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355" name="Shape 35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9" name="Shape 359"/>
        <p:cNvGrpSpPr/>
        <p:nvPr/>
      </p:nvGrpSpPr>
      <p:grpSpPr>
        <a:xfrm>
          <a:off x="0" y="0"/>
          <a:ext cx="0" cy="0"/>
          <a:chOff x="0" y="0"/>
          <a:chExt cx="0" cy="0"/>
        </a:xfrm>
      </p:grpSpPr>
      <p:sp>
        <p:nvSpPr>
          <p:cNvPr id="360" name="Shape 360"/>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rgbClr val="000000"/>
                </a:solidFill>
                <a:latin typeface="Times New Roman"/>
                <a:ea typeface="Times New Roman"/>
                <a:cs typeface="Times New Roman"/>
                <a:sym typeface="Times New Roman"/>
              </a:rPr>
              <a:t>‹#›</a:t>
            </a:fld>
            <a:endParaRPr b="0" i="0" sz="1200" u="none" cap="none" strike="noStrike">
              <a:solidFill>
                <a:srgbClr val="000000"/>
              </a:solidFill>
              <a:latin typeface="Times New Roman"/>
              <a:ea typeface="Times New Roman"/>
              <a:cs typeface="Times New Roman"/>
              <a:sym typeface="Times New Roman"/>
            </a:endParaRPr>
          </a:p>
        </p:txBody>
      </p:sp>
      <p:sp>
        <p:nvSpPr>
          <p:cNvPr id="361" name="Shape 361"/>
          <p:cNvSpPr/>
          <p:nvPr>
            <p:ph idx="2" type="sldImg"/>
          </p:nvPr>
        </p:nvSpPr>
        <p:spPr>
          <a:xfrm>
            <a:off x="0" y="0"/>
            <a:ext cx="1588" cy="1588"/>
          </a:xfrm>
          <a:custGeom>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
            <a:headEnd len="sm" w="sm" type="none"/>
            <a:tailEnd len="sm" w="sm" type="none"/>
          </a:ln>
        </p:spPr>
      </p:sp>
      <p:sp>
        <p:nvSpPr>
          <p:cNvPr id="362" name="Shape 362"/>
          <p:cNvSpPr txBox="1"/>
          <p:nvPr>
            <p:ph idx="1" type="body"/>
          </p:nvPr>
        </p:nvSpPr>
        <p:spPr>
          <a:xfrm>
            <a:off x="0" y="-198438"/>
            <a:ext cx="1588" cy="398463"/>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Font typeface="Calibri"/>
              <a:buNone/>
            </a:pPr>
            <a:r>
              <a:rPr lang="en-US" sz="2000">
                <a:latin typeface="Arial"/>
                <a:ea typeface="Arial"/>
                <a:cs typeface="Arial"/>
                <a:sym typeface="Arial"/>
              </a:rPr>
              <a:t>** teach about cheques: record cheque # and it comes from bank balance	</a:t>
            </a:r>
            <a:endParaRPr b="0" i="0" sz="2000" u="none" cap="none" strike="noStrike">
              <a:solidFill>
                <a:schemeClr val="dk1"/>
              </a:solidFill>
              <a:latin typeface="Arial"/>
              <a:ea typeface="Arial"/>
              <a:cs typeface="Arial"/>
              <a:sym typeface="Arial"/>
            </a:endParaRPr>
          </a:p>
        </p:txBody>
      </p:sp>
      <p:sp>
        <p:nvSpPr>
          <p:cNvPr id="363" name="Shape 363"/>
          <p:cNvSpPr txBox="1"/>
          <p:nvPr/>
        </p:nvSpPr>
        <p:spPr>
          <a:xfrm>
            <a:off x="0" y="0"/>
            <a:ext cx="1588" cy="1588"/>
          </a:xfrm>
          <a:prstGeom prst="rect">
            <a:avLst/>
          </a:prstGeom>
          <a:no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Clr>
                <a:srgbClr val="000000"/>
              </a:buClr>
              <a:buFont typeface="Calibri"/>
              <a:buNone/>
            </a:pPr>
            <a:fld id="{00000000-1234-1234-1234-123412341234}" type="slidenum">
              <a:rPr b="0" i="0" lang="en-US" sz="1800" u="none" cap="none" strike="noStrike">
                <a:solidFill>
                  <a:srgbClr val="000000"/>
                </a:solidFill>
                <a:latin typeface="Calibri"/>
                <a:ea typeface="Calibri"/>
                <a:cs typeface="Calibri"/>
                <a:sym typeface="Calibri"/>
              </a:rPr>
              <a:t>‹#›</a:t>
            </a:fld>
            <a:endParaRPr b="0" i="0" sz="18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4" name="Shape 384"/>
        <p:cNvGrpSpPr/>
        <p:nvPr/>
      </p:nvGrpSpPr>
      <p:grpSpPr>
        <a:xfrm>
          <a:off x="0" y="0"/>
          <a:ext cx="0" cy="0"/>
          <a:chOff x="0" y="0"/>
          <a:chExt cx="0" cy="0"/>
        </a:xfrm>
      </p:grpSpPr>
      <p:sp>
        <p:nvSpPr>
          <p:cNvPr id="385" name="Shape 38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386" name="Shape 38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4" name="Shape 394"/>
        <p:cNvGrpSpPr/>
        <p:nvPr/>
      </p:nvGrpSpPr>
      <p:grpSpPr>
        <a:xfrm>
          <a:off x="0" y="0"/>
          <a:ext cx="0" cy="0"/>
          <a:chOff x="0" y="0"/>
          <a:chExt cx="0" cy="0"/>
        </a:xfrm>
      </p:grpSpPr>
      <p:sp>
        <p:nvSpPr>
          <p:cNvPr id="395" name="Shape 39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396" name="Shape 39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15" name="Shape 15"/>
        <p:cNvGrpSpPr/>
        <p:nvPr/>
      </p:nvGrpSpPr>
      <p:grpSpPr>
        <a:xfrm>
          <a:off x="0" y="0"/>
          <a:ext cx="0" cy="0"/>
          <a:chOff x="0" y="0"/>
          <a:chExt cx="0" cy="0"/>
        </a:xfrm>
      </p:grpSpPr>
      <p:sp>
        <p:nvSpPr>
          <p:cNvPr id="16" name="Shape 16"/>
          <p:cNvSpPr/>
          <p:nvPr/>
        </p:nvSpPr>
        <p:spPr>
          <a:xfrm>
            <a:off x="3186953" y="268288"/>
            <a:ext cx="5669280" cy="39003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Questrial"/>
              <a:ea typeface="Questrial"/>
              <a:cs typeface="Questrial"/>
              <a:sym typeface="Questrial"/>
            </a:endParaRPr>
          </a:p>
        </p:txBody>
      </p:sp>
      <p:sp>
        <p:nvSpPr>
          <p:cNvPr id="17" name="Shape 17"/>
          <p:cNvSpPr/>
          <p:nvPr/>
        </p:nvSpPr>
        <p:spPr>
          <a:xfrm>
            <a:off x="268940" y="268288"/>
            <a:ext cx="182880" cy="3886853"/>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Questrial"/>
              <a:ea typeface="Questrial"/>
              <a:cs typeface="Questrial"/>
              <a:sym typeface="Questrial"/>
            </a:endParaRPr>
          </a:p>
        </p:txBody>
      </p:sp>
      <p:sp>
        <p:nvSpPr>
          <p:cNvPr id="18" name="Shape 18"/>
          <p:cNvSpPr txBox="1"/>
          <p:nvPr>
            <p:ph type="ctrTitle"/>
          </p:nvPr>
        </p:nvSpPr>
        <p:spPr>
          <a:xfrm>
            <a:off x="3200400" y="4208929"/>
            <a:ext cx="5458968" cy="1048684"/>
          </a:xfrm>
          <a:prstGeom prst="rect">
            <a:avLst/>
          </a:prstGeom>
          <a:noFill/>
          <a:ln>
            <a:noFill/>
          </a:ln>
        </p:spPr>
        <p:txBody>
          <a:bodyPr anchorCtr="0" anchor="b" bIns="91425" lIns="91425" spcFirstLastPara="1" rIns="91425" wrap="square" tIns="91425"/>
          <a:lstStyle>
            <a:lvl1pPr indent="0" lvl="0" marL="0" marR="0" rtl="0" algn="l">
              <a:spcBef>
                <a:spcPts val="0"/>
              </a:spcBef>
              <a:spcAft>
                <a:spcPts val="0"/>
              </a:spcAft>
              <a:buClr>
                <a:schemeClr val="accent1"/>
              </a:buClr>
              <a:buSzPts val="1400"/>
              <a:buFont typeface="Questrial"/>
              <a:buNone/>
              <a:defRPr b="0" i="0" sz="4600" u="none" cap="none" strike="noStrike">
                <a:solidFill>
                  <a:schemeClr val="accent1"/>
                </a:solidFill>
                <a:latin typeface="Questrial"/>
                <a:ea typeface="Questrial"/>
                <a:cs typeface="Questrial"/>
                <a:sym typeface="Questrial"/>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19" name="Shape 19"/>
          <p:cNvSpPr txBox="1"/>
          <p:nvPr>
            <p:ph idx="1" type="subTitle"/>
          </p:nvPr>
        </p:nvSpPr>
        <p:spPr>
          <a:xfrm>
            <a:off x="3200400" y="5257800"/>
            <a:ext cx="5458968" cy="621792"/>
          </a:xfrm>
          <a:prstGeom prst="rect">
            <a:avLst/>
          </a:prstGeom>
          <a:noFill/>
          <a:ln>
            <a:noFill/>
          </a:ln>
        </p:spPr>
        <p:txBody>
          <a:bodyPr anchorCtr="0" anchor="t" bIns="91425" lIns="91425" spcFirstLastPara="1" rIns="91425" wrap="square" tIns="91425"/>
          <a:lstStyle>
            <a:lvl1pPr indent="0" lvl="0" marL="0" marR="0" rtl="0" algn="l">
              <a:spcBef>
                <a:spcPts val="0"/>
              </a:spcBef>
              <a:spcAft>
                <a:spcPts val="0"/>
              </a:spcAft>
              <a:buClr>
                <a:schemeClr val="accent1"/>
              </a:buClr>
              <a:buSzPts val="2000"/>
              <a:buFont typeface="Noto Sans Symbols"/>
              <a:buNone/>
              <a:defRPr b="0" i="0" sz="1600" u="none" cap="none" strike="noStrike">
                <a:solidFill>
                  <a:schemeClr val="dk2"/>
                </a:solidFill>
                <a:latin typeface="Questrial"/>
                <a:ea typeface="Questrial"/>
                <a:cs typeface="Questrial"/>
                <a:sym typeface="Questrial"/>
              </a:defRPr>
            </a:lvl1pPr>
            <a:lvl2pPr indent="0" lvl="1" marL="457200" marR="0" rtl="0" algn="ctr">
              <a:spcBef>
                <a:spcPts val="600"/>
              </a:spcBef>
              <a:spcAft>
                <a:spcPts val="0"/>
              </a:spcAft>
              <a:buClr>
                <a:srgbClr val="4C0000"/>
              </a:buClr>
              <a:buSzPts val="1800"/>
              <a:buFont typeface="Noto Sans Symbols"/>
              <a:buNone/>
              <a:defRPr b="0" i="0" sz="1800" u="none" cap="none" strike="noStrike">
                <a:solidFill>
                  <a:srgbClr val="888888"/>
                </a:solidFill>
                <a:latin typeface="Questrial"/>
                <a:ea typeface="Questrial"/>
                <a:cs typeface="Questrial"/>
                <a:sym typeface="Questrial"/>
              </a:defRPr>
            </a:lvl2pPr>
            <a:lvl3pPr indent="0" lvl="2" marL="914400" marR="0" rtl="0" algn="ctr">
              <a:spcBef>
                <a:spcPts val="600"/>
              </a:spcBef>
              <a:spcAft>
                <a:spcPts val="0"/>
              </a:spcAft>
              <a:buClr>
                <a:schemeClr val="accent1"/>
              </a:buClr>
              <a:buSzPts val="1800"/>
              <a:buFont typeface="Noto Sans Symbols"/>
              <a:buNone/>
              <a:defRPr b="0" i="0" sz="1800" u="none" cap="none" strike="noStrike">
                <a:solidFill>
                  <a:srgbClr val="888888"/>
                </a:solidFill>
                <a:latin typeface="Questrial"/>
                <a:ea typeface="Questrial"/>
                <a:cs typeface="Questrial"/>
                <a:sym typeface="Questrial"/>
              </a:defRPr>
            </a:lvl3pPr>
            <a:lvl4pPr indent="0" lvl="3" marL="1371600" marR="0" rtl="0" algn="ctr">
              <a:spcBef>
                <a:spcPts val="600"/>
              </a:spcBef>
              <a:spcAft>
                <a:spcPts val="0"/>
              </a:spcAft>
              <a:buClr>
                <a:srgbClr val="4C0000"/>
              </a:buClr>
              <a:buSzPts val="1800"/>
              <a:buFont typeface="Noto Sans Symbols"/>
              <a:buNone/>
              <a:defRPr b="0" i="0" sz="1800" u="none" cap="none" strike="noStrike">
                <a:solidFill>
                  <a:srgbClr val="888888"/>
                </a:solidFill>
                <a:latin typeface="Questrial"/>
                <a:ea typeface="Questrial"/>
                <a:cs typeface="Questrial"/>
                <a:sym typeface="Questrial"/>
              </a:defRPr>
            </a:lvl4pPr>
            <a:lvl5pPr indent="0" lvl="4" marL="1828800" marR="0" rtl="0" algn="ctr">
              <a:spcBef>
                <a:spcPts val="600"/>
              </a:spcBef>
              <a:spcAft>
                <a:spcPts val="0"/>
              </a:spcAft>
              <a:buClr>
                <a:schemeClr val="accent1"/>
              </a:buClr>
              <a:buSzPts val="1800"/>
              <a:buFont typeface="Noto Sans Symbols"/>
              <a:buNone/>
              <a:defRPr b="0" i="0" sz="1800" u="none" cap="none" strike="noStrike">
                <a:solidFill>
                  <a:srgbClr val="888888"/>
                </a:solidFill>
                <a:latin typeface="Questrial"/>
                <a:ea typeface="Questrial"/>
                <a:cs typeface="Questrial"/>
                <a:sym typeface="Questrial"/>
              </a:defRPr>
            </a:lvl5pPr>
            <a:lvl6pPr indent="0" lvl="5" marL="2286000" marR="0" rtl="0" algn="ctr">
              <a:spcBef>
                <a:spcPts val="360"/>
              </a:spcBef>
              <a:spcAft>
                <a:spcPts val="0"/>
              </a:spcAft>
              <a:buClr>
                <a:srgbClr val="4C0000"/>
              </a:buClr>
              <a:buSzPts val="1800"/>
              <a:buFont typeface="Noto Sans Symbols"/>
              <a:buNone/>
              <a:defRPr b="0" i="0" sz="1800" u="none" cap="none" strike="noStrike">
                <a:solidFill>
                  <a:srgbClr val="888888"/>
                </a:solidFill>
                <a:latin typeface="Questrial"/>
                <a:ea typeface="Questrial"/>
                <a:cs typeface="Questrial"/>
                <a:sym typeface="Questrial"/>
              </a:defRPr>
            </a:lvl6pPr>
            <a:lvl7pPr indent="0" lvl="6" marL="2743200" marR="0" rtl="0" algn="ctr">
              <a:spcBef>
                <a:spcPts val="360"/>
              </a:spcBef>
              <a:spcAft>
                <a:spcPts val="0"/>
              </a:spcAft>
              <a:buClr>
                <a:schemeClr val="accent1"/>
              </a:buClr>
              <a:buSzPts val="1800"/>
              <a:buFont typeface="Noto Sans Symbols"/>
              <a:buNone/>
              <a:defRPr b="0" i="0" sz="1800" u="none" cap="none" strike="noStrike">
                <a:solidFill>
                  <a:srgbClr val="888888"/>
                </a:solidFill>
                <a:latin typeface="Questrial"/>
                <a:ea typeface="Questrial"/>
                <a:cs typeface="Questrial"/>
                <a:sym typeface="Questrial"/>
              </a:defRPr>
            </a:lvl7pPr>
            <a:lvl8pPr indent="0" lvl="7" marL="3200400" marR="0" rtl="0" algn="ctr">
              <a:spcBef>
                <a:spcPts val="360"/>
              </a:spcBef>
              <a:spcAft>
                <a:spcPts val="0"/>
              </a:spcAft>
              <a:buClr>
                <a:srgbClr val="4C0000"/>
              </a:buClr>
              <a:buSzPts val="1800"/>
              <a:buFont typeface="Noto Sans Symbols"/>
              <a:buNone/>
              <a:defRPr b="0" i="0" sz="1800" u="none" cap="none" strike="noStrike">
                <a:solidFill>
                  <a:srgbClr val="888888"/>
                </a:solidFill>
                <a:latin typeface="Questrial"/>
                <a:ea typeface="Questrial"/>
                <a:cs typeface="Questrial"/>
                <a:sym typeface="Questrial"/>
              </a:defRPr>
            </a:lvl8pPr>
            <a:lvl9pPr indent="0" lvl="8" marL="3657600" marR="0" rtl="0" algn="ctr">
              <a:spcBef>
                <a:spcPts val="360"/>
              </a:spcBef>
              <a:spcAft>
                <a:spcPts val="0"/>
              </a:spcAft>
              <a:buClr>
                <a:schemeClr val="accent1"/>
              </a:buClr>
              <a:buSzPts val="1800"/>
              <a:buFont typeface="Noto Sans Symbols"/>
              <a:buNone/>
              <a:defRPr b="0" i="0" sz="1800" u="none" cap="none" strike="noStrike">
                <a:solidFill>
                  <a:srgbClr val="888888"/>
                </a:solidFill>
                <a:latin typeface="Questrial"/>
                <a:ea typeface="Questrial"/>
                <a:cs typeface="Questrial"/>
                <a:sym typeface="Questrial"/>
              </a:defRPr>
            </a:lvl9pPr>
          </a:lstStyle>
          <a:p/>
        </p:txBody>
      </p:sp>
      <p:sp>
        <p:nvSpPr>
          <p:cNvPr id="20" name="Shape 20"/>
          <p:cNvSpPr txBox="1"/>
          <p:nvPr>
            <p:ph idx="10" type="dt"/>
          </p:nvPr>
        </p:nvSpPr>
        <p:spPr>
          <a:xfrm>
            <a:off x="3276600" y="390525"/>
            <a:ext cx="5504688" cy="365125"/>
          </a:xfrm>
          <a:prstGeom prst="rect">
            <a:avLst/>
          </a:prstGeom>
          <a:noFill/>
          <a:ln>
            <a:noFill/>
          </a:ln>
        </p:spPr>
        <p:txBody>
          <a:bodyPr anchorCtr="0" anchor="ctr" bIns="91425" lIns="91425" spcFirstLastPara="1" rIns="91425" wrap="square" tIns="91425"/>
          <a:lstStyle>
            <a:lvl1pPr indent="0" lvl="0" marL="0" marR="0" rtl="0" algn="r">
              <a:spcBef>
                <a:spcPts val="0"/>
              </a:spcBef>
              <a:spcAft>
                <a:spcPts val="0"/>
              </a:spcAft>
              <a:buSzPts val="1400"/>
              <a:buNone/>
              <a:defRPr b="0" i="0" sz="2200" u="none" cap="none" strike="noStrike">
                <a:solidFill>
                  <a:schemeClr val="lt1"/>
                </a:solidFill>
                <a:latin typeface="Questrial"/>
                <a:ea typeface="Questrial"/>
                <a:cs typeface="Questrial"/>
                <a:sym typeface="Questrial"/>
              </a:defRPr>
            </a:lvl1pPr>
            <a:lvl2pPr indent="0" lvl="1" marL="4572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2pPr>
            <a:lvl3pPr indent="0" lvl="2" marL="9144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3pPr>
            <a:lvl4pPr indent="0" lvl="3" marL="13716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4pPr>
            <a:lvl5pPr indent="0" lvl="4" marL="18288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5pPr>
            <a:lvl6pPr indent="0" lvl="5" marL="22860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6pPr>
            <a:lvl7pPr indent="0" lvl="6" marL="27432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7pPr>
            <a:lvl8pPr indent="0" lvl="7" marL="32004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8pPr>
            <a:lvl9pPr indent="0" lvl="8" marL="36576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9pPr>
          </a:lstStyle>
          <a:p/>
        </p:txBody>
      </p:sp>
      <p:sp>
        <p:nvSpPr>
          <p:cNvPr id="21" name="Shape 21"/>
          <p:cNvSpPr txBox="1"/>
          <p:nvPr>
            <p:ph idx="11" type="ftr"/>
          </p:nvPr>
        </p:nvSpPr>
        <p:spPr>
          <a:xfrm>
            <a:off x="3218688" y="6356350"/>
            <a:ext cx="4736592" cy="365125"/>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SzPts val="1400"/>
              <a:buNone/>
              <a:defRPr b="1" i="0" sz="1100" u="none" cap="none" strike="noStrike">
                <a:solidFill>
                  <a:srgbClr val="848484"/>
                </a:solidFill>
                <a:latin typeface="Questrial"/>
                <a:ea typeface="Questrial"/>
                <a:cs typeface="Questrial"/>
                <a:sym typeface="Questrial"/>
              </a:defRPr>
            </a:lvl1pPr>
            <a:lvl2pPr indent="0" lvl="1" marL="4572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2pPr>
            <a:lvl3pPr indent="0" lvl="2" marL="9144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3pPr>
            <a:lvl4pPr indent="0" lvl="3" marL="13716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4pPr>
            <a:lvl5pPr indent="0" lvl="4" marL="18288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5pPr>
            <a:lvl6pPr indent="0" lvl="5" marL="22860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6pPr>
            <a:lvl7pPr indent="0" lvl="6" marL="27432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7pPr>
            <a:lvl8pPr indent="0" lvl="7" marL="32004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8pPr>
            <a:lvl9pPr indent="0" lvl="8" marL="36576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9pPr>
          </a:lstStyle>
          <a:p/>
        </p:txBody>
      </p:sp>
      <p:sp>
        <p:nvSpPr>
          <p:cNvPr id="22" name="Shape 22"/>
          <p:cNvSpPr txBox="1"/>
          <p:nvPr>
            <p:ph idx="12" type="sldNum"/>
          </p:nvPr>
        </p:nvSpPr>
        <p:spPr>
          <a:xfrm>
            <a:off x="8256494" y="6356350"/>
            <a:ext cx="6858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1" i="0" sz="1100" u="none" cap="none" strike="noStrike">
                <a:solidFill>
                  <a:srgbClr val="848484"/>
                </a:solidFill>
                <a:latin typeface="Questrial"/>
                <a:ea typeface="Questrial"/>
                <a:cs typeface="Questrial"/>
                <a:sym typeface="Questrial"/>
              </a:defRPr>
            </a:lvl1pPr>
            <a:lvl2pPr indent="0" lvl="1" marL="0" marR="0" rtl="0" algn="r">
              <a:spcBef>
                <a:spcPts val="0"/>
              </a:spcBef>
              <a:buNone/>
              <a:defRPr b="1" i="0" sz="1100" u="none" cap="none" strike="noStrike">
                <a:solidFill>
                  <a:srgbClr val="848484"/>
                </a:solidFill>
                <a:latin typeface="Questrial"/>
                <a:ea typeface="Questrial"/>
                <a:cs typeface="Questrial"/>
                <a:sym typeface="Questrial"/>
              </a:defRPr>
            </a:lvl2pPr>
            <a:lvl3pPr indent="0" lvl="2" marL="0" marR="0" rtl="0" algn="r">
              <a:spcBef>
                <a:spcPts val="0"/>
              </a:spcBef>
              <a:buNone/>
              <a:defRPr b="1" i="0" sz="1100" u="none" cap="none" strike="noStrike">
                <a:solidFill>
                  <a:srgbClr val="848484"/>
                </a:solidFill>
                <a:latin typeface="Questrial"/>
                <a:ea typeface="Questrial"/>
                <a:cs typeface="Questrial"/>
                <a:sym typeface="Questrial"/>
              </a:defRPr>
            </a:lvl3pPr>
            <a:lvl4pPr indent="0" lvl="3" marL="0" marR="0" rtl="0" algn="r">
              <a:spcBef>
                <a:spcPts val="0"/>
              </a:spcBef>
              <a:buNone/>
              <a:defRPr b="1" i="0" sz="1100" u="none" cap="none" strike="noStrike">
                <a:solidFill>
                  <a:srgbClr val="848484"/>
                </a:solidFill>
                <a:latin typeface="Questrial"/>
                <a:ea typeface="Questrial"/>
                <a:cs typeface="Questrial"/>
                <a:sym typeface="Questrial"/>
              </a:defRPr>
            </a:lvl4pPr>
            <a:lvl5pPr indent="0" lvl="4" marL="0" marR="0" rtl="0" algn="r">
              <a:spcBef>
                <a:spcPts val="0"/>
              </a:spcBef>
              <a:buNone/>
              <a:defRPr b="1" i="0" sz="1100" u="none" cap="none" strike="noStrike">
                <a:solidFill>
                  <a:srgbClr val="848484"/>
                </a:solidFill>
                <a:latin typeface="Questrial"/>
                <a:ea typeface="Questrial"/>
                <a:cs typeface="Questrial"/>
                <a:sym typeface="Questrial"/>
              </a:defRPr>
            </a:lvl5pPr>
            <a:lvl6pPr indent="0" lvl="5" marL="0" marR="0" rtl="0" algn="r">
              <a:spcBef>
                <a:spcPts val="0"/>
              </a:spcBef>
              <a:buNone/>
              <a:defRPr b="1" i="0" sz="1100" u="none" cap="none" strike="noStrike">
                <a:solidFill>
                  <a:srgbClr val="848484"/>
                </a:solidFill>
                <a:latin typeface="Questrial"/>
                <a:ea typeface="Questrial"/>
                <a:cs typeface="Questrial"/>
                <a:sym typeface="Questrial"/>
              </a:defRPr>
            </a:lvl6pPr>
            <a:lvl7pPr indent="0" lvl="6" marL="0" marR="0" rtl="0" algn="r">
              <a:spcBef>
                <a:spcPts val="0"/>
              </a:spcBef>
              <a:buNone/>
              <a:defRPr b="1" i="0" sz="1100" u="none" cap="none" strike="noStrike">
                <a:solidFill>
                  <a:srgbClr val="848484"/>
                </a:solidFill>
                <a:latin typeface="Questrial"/>
                <a:ea typeface="Questrial"/>
                <a:cs typeface="Questrial"/>
                <a:sym typeface="Questrial"/>
              </a:defRPr>
            </a:lvl7pPr>
            <a:lvl8pPr indent="0" lvl="7" marL="0" marR="0" rtl="0" algn="r">
              <a:spcBef>
                <a:spcPts val="0"/>
              </a:spcBef>
              <a:buNone/>
              <a:defRPr b="1" i="0" sz="1100" u="none" cap="none" strike="noStrike">
                <a:solidFill>
                  <a:srgbClr val="848484"/>
                </a:solidFill>
                <a:latin typeface="Questrial"/>
                <a:ea typeface="Questrial"/>
                <a:cs typeface="Questrial"/>
                <a:sym typeface="Questrial"/>
              </a:defRPr>
            </a:lvl8pPr>
            <a:lvl9pPr indent="0" lvl="8" marL="0" marR="0" rtl="0" algn="r">
              <a:spcBef>
                <a:spcPts val="0"/>
              </a:spcBef>
              <a:buNone/>
              <a:defRPr b="1" i="0" sz="1100" u="none" cap="none" strike="noStrike">
                <a:solidFill>
                  <a:srgbClr val="848484"/>
                </a:solidFill>
                <a:latin typeface="Questrial"/>
                <a:ea typeface="Questrial"/>
                <a:cs typeface="Questrial"/>
                <a:sym typeface="Questrial"/>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2 Content, Top and Bottom">
  <p:cSld name="2 Content, Top and Bottom">
    <p:spTree>
      <p:nvGrpSpPr>
        <p:cNvPr id="83" name="Shape 83"/>
        <p:cNvGrpSpPr/>
        <p:nvPr/>
      </p:nvGrpSpPr>
      <p:grpSpPr>
        <a:xfrm>
          <a:off x="0" y="0"/>
          <a:ext cx="0" cy="0"/>
          <a:chOff x="0" y="0"/>
          <a:chExt cx="0" cy="0"/>
        </a:xfrm>
      </p:grpSpPr>
      <p:sp>
        <p:nvSpPr>
          <p:cNvPr id="84" name="Shape 84"/>
          <p:cNvSpPr/>
          <p:nvPr/>
        </p:nvSpPr>
        <p:spPr>
          <a:xfrm>
            <a:off x="8148918" y="268288"/>
            <a:ext cx="718073" cy="164592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Questrial"/>
              <a:ea typeface="Questrial"/>
              <a:cs typeface="Questrial"/>
              <a:sym typeface="Questrial"/>
            </a:endParaRPr>
          </a:p>
        </p:txBody>
      </p:sp>
      <p:sp>
        <p:nvSpPr>
          <p:cNvPr id="85" name="Shape 85"/>
          <p:cNvSpPr txBox="1"/>
          <p:nvPr>
            <p:ph type="title"/>
          </p:nvPr>
        </p:nvSpPr>
        <p:spPr>
          <a:xfrm>
            <a:off x="457199" y="914400"/>
            <a:ext cx="7391401" cy="1143000"/>
          </a:xfrm>
          <a:prstGeom prst="rect">
            <a:avLst/>
          </a:prstGeom>
          <a:noFill/>
          <a:ln>
            <a:noFill/>
          </a:ln>
        </p:spPr>
        <p:txBody>
          <a:bodyPr anchorCtr="0" anchor="b" bIns="91425" lIns="91425" spcFirstLastPara="1" rIns="91425" wrap="square" tIns="91425"/>
          <a:lstStyle>
            <a:lvl1pPr indent="0" lvl="0" marL="0" marR="0" rtl="0" algn="l">
              <a:spcBef>
                <a:spcPts val="0"/>
              </a:spcBef>
              <a:spcAft>
                <a:spcPts val="0"/>
              </a:spcAft>
              <a:buClr>
                <a:schemeClr val="accent1"/>
              </a:buClr>
              <a:buSzPts val="1400"/>
              <a:buFont typeface="Questrial"/>
              <a:buNone/>
              <a:defRPr b="0" i="0" sz="3600" u="none" cap="none" strike="noStrike">
                <a:solidFill>
                  <a:schemeClr val="accent1"/>
                </a:solidFill>
                <a:latin typeface="Questrial"/>
                <a:ea typeface="Questrial"/>
                <a:cs typeface="Questrial"/>
                <a:sym typeface="Questrial"/>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86" name="Shape 86"/>
          <p:cNvSpPr txBox="1"/>
          <p:nvPr>
            <p:ph idx="1" type="body"/>
          </p:nvPr>
        </p:nvSpPr>
        <p:spPr>
          <a:xfrm>
            <a:off x="457199" y="2214562"/>
            <a:ext cx="7396163" cy="1920240"/>
          </a:xfrm>
          <a:prstGeom prst="rect">
            <a:avLst/>
          </a:prstGeom>
          <a:noFill/>
          <a:ln>
            <a:noFill/>
          </a:ln>
        </p:spPr>
        <p:txBody>
          <a:bodyPr anchorCtr="0" anchor="t" bIns="91425" lIns="91425" spcFirstLastPara="1" rIns="91425" wrap="square" tIns="91425"/>
          <a:lstStyle>
            <a:lvl1pPr indent="-342900" lvl="0" marL="457200" marR="0" rtl="0" algn="l">
              <a:spcBef>
                <a:spcPts val="1800"/>
              </a:spcBef>
              <a:spcAft>
                <a:spcPts val="0"/>
              </a:spcAft>
              <a:buClr>
                <a:schemeClr val="accent1"/>
              </a:buClr>
              <a:buSzPts val="1800"/>
              <a:buFont typeface="Noto Sans Symbols"/>
              <a:buChar char="◼"/>
              <a:defRPr b="0" i="0" sz="1800" u="none" cap="none" strike="noStrike">
                <a:solidFill>
                  <a:schemeClr val="dk2"/>
                </a:solidFill>
                <a:latin typeface="Questrial"/>
                <a:ea typeface="Questrial"/>
                <a:cs typeface="Questrial"/>
                <a:sym typeface="Questrial"/>
              </a:defRPr>
            </a:lvl1pPr>
            <a:lvl2pPr indent="-342900" lvl="1" marL="914400" marR="0" rtl="0" algn="l">
              <a:spcBef>
                <a:spcPts val="600"/>
              </a:spcBef>
              <a:spcAft>
                <a:spcPts val="0"/>
              </a:spcAft>
              <a:buClr>
                <a:srgbClr val="4C0000"/>
              </a:buClr>
              <a:buSzPts val="1800"/>
              <a:buFont typeface="Noto Sans Symbols"/>
              <a:buChar char="◼"/>
              <a:defRPr b="0" i="0" sz="1800" u="none" cap="none" strike="noStrike">
                <a:solidFill>
                  <a:schemeClr val="dk2"/>
                </a:solidFill>
                <a:latin typeface="Questrial"/>
                <a:ea typeface="Questrial"/>
                <a:cs typeface="Questrial"/>
                <a:sym typeface="Questrial"/>
              </a:defRPr>
            </a:lvl2pPr>
            <a:lvl3pPr indent="-342900" lvl="2" marL="1371600" marR="0" rtl="0" algn="l">
              <a:spcBef>
                <a:spcPts val="600"/>
              </a:spcBef>
              <a:spcAft>
                <a:spcPts val="0"/>
              </a:spcAft>
              <a:buClr>
                <a:schemeClr val="accent1"/>
              </a:buClr>
              <a:buSzPts val="1800"/>
              <a:buFont typeface="Noto Sans Symbols"/>
              <a:buChar char="◼"/>
              <a:defRPr b="0" i="0" sz="1800" u="none" cap="none" strike="noStrike">
                <a:solidFill>
                  <a:schemeClr val="dk2"/>
                </a:solidFill>
                <a:latin typeface="Questrial"/>
                <a:ea typeface="Questrial"/>
                <a:cs typeface="Questrial"/>
                <a:sym typeface="Questrial"/>
              </a:defRPr>
            </a:lvl3pPr>
            <a:lvl4pPr indent="-342900" lvl="3" marL="1828800" marR="0" rtl="0" algn="l">
              <a:spcBef>
                <a:spcPts val="600"/>
              </a:spcBef>
              <a:spcAft>
                <a:spcPts val="0"/>
              </a:spcAft>
              <a:buClr>
                <a:srgbClr val="4C0000"/>
              </a:buClr>
              <a:buSzPts val="1800"/>
              <a:buFont typeface="Noto Sans Symbols"/>
              <a:buChar char="◼"/>
              <a:defRPr b="0" i="0" sz="1800" u="none" cap="none" strike="noStrike">
                <a:solidFill>
                  <a:schemeClr val="dk2"/>
                </a:solidFill>
                <a:latin typeface="Questrial"/>
                <a:ea typeface="Questrial"/>
                <a:cs typeface="Questrial"/>
                <a:sym typeface="Questrial"/>
              </a:defRPr>
            </a:lvl4pPr>
            <a:lvl5pPr indent="-342900" lvl="4" marL="2286000" marR="0" rtl="0" algn="l">
              <a:spcBef>
                <a:spcPts val="600"/>
              </a:spcBef>
              <a:spcAft>
                <a:spcPts val="0"/>
              </a:spcAft>
              <a:buClr>
                <a:schemeClr val="accent1"/>
              </a:buClr>
              <a:buSzPts val="1800"/>
              <a:buFont typeface="Noto Sans Symbols"/>
              <a:buChar char="◼"/>
              <a:defRPr b="0" i="0" sz="1800" u="none" cap="none" strike="noStrike">
                <a:solidFill>
                  <a:schemeClr val="dk2"/>
                </a:solidFill>
                <a:latin typeface="Questrial"/>
                <a:ea typeface="Questrial"/>
                <a:cs typeface="Questrial"/>
                <a:sym typeface="Questrial"/>
              </a:defRPr>
            </a:lvl5pPr>
            <a:lvl6pPr indent="-342900" lvl="5" marL="2743200" marR="0" rtl="0" algn="l">
              <a:spcBef>
                <a:spcPts val="360"/>
              </a:spcBef>
              <a:spcAft>
                <a:spcPts val="0"/>
              </a:spcAft>
              <a:buClr>
                <a:srgbClr val="4C0000"/>
              </a:buClr>
              <a:buSzPts val="1800"/>
              <a:buFont typeface="Noto Sans Symbols"/>
              <a:buChar char="◼"/>
              <a:defRPr b="0" i="0" sz="1800" u="none" cap="none" strike="noStrike">
                <a:solidFill>
                  <a:schemeClr val="dk2"/>
                </a:solidFill>
                <a:latin typeface="Questrial"/>
                <a:ea typeface="Questrial"/>
                <a:cs typeface="Questrial"/>
                <a:sym typeface="Questrial"/>
              </a:defRPr>
            </a:lvl6pPr>
            <a:lvl7pPr indent="-342900" lvl="6" marL="3200400" marR="0" rtl="0" algn="l">
              <a:spcBef>
                <a:spcPts val="360"/>
              </a:spcBef>
              <a:spcAft>
                <a:spcPts val="0"/>
              </a:spcAft>
              <a:buClr>
                <a:schemeClr val="accent1"/>
              </a:buClr>
              <a:buSzPts val="1800"/>
              <a:buFont typeface="Noto Sans Symbols"/>
              <a:buChar char="◼"/>
              <a:defRPr b="0" i="0" sz="1800" u="none" cap="none" strike="noStrike">
                <a:solidFill>
                  <a:schemeClr val="dk2"/>
                </a:solidFill>
                <a:latin typeface="Questrial"/>
                <a:ea typeface="Questrial"/>
                <a:cs typeface="Questrial"/>
                <a:sym typeface="Questrial"/>
              </a:defRPr>
            </a:lvl7pPr>
            <a:lvl8pPr indent="-342900" lvl="7" marL="3657600" marR="0" rtl="0" algn="l">
              <a:spcBef>
                <a:spcPts val="360"/>
              </a:spcBef>
              <a:spcAft>
                <a:spcPts val="0"/>
              </a:spcAft>
              <a:buClr>
                <a:srgbClr val="4C0000"/>
              </a:buClr>
              <a:buSzPts val="1800"/>
              <a:buFont typeface="Noto Sans Symbols"/>
              <a:buChar char="◼"/>
              <a:defRPr b="0" i="0" sz="1800" u="none" cap="none" strike="noStrike">
                <a:solidFill>
                  <a:schemeClr val="dk2"/>
                </a:solidFill>
                <a:latin typeface="Questrial"/>
                <a:ea typeface="Questrial"/>
                <a:cs typeface="Questrial"/>
                <a:sym typeface="Questrial"/>
              </a:defRPr>
            </a:lvl8pPr>
            <a:lvl9pPr indent="-342900" lvl="8" marL="4114800" marR="0" rtl="0" algn="l">
              <a:spcBef>
                <a:spcPts val="360"/>
              </a:spcBef>
              <a:spcAft>
                <a:spcPts val="0"/>
              </a:spcAft>
              <a:buClr>
                <a:schemeClr val="accent1"/>
              </a:buClr>
              <a:buSzPts val="1800"/>
              <a:buFont typeface="Noto Sans Symbols"/>
              <a:buChar char="◼"/>
              <a:defRPr b="0" i="0" sz="1800" u="none" cap="none" strike="noStrike">
                <a:solidFill>
                  <a:schemeClr val="dk2"/>
                </a:solidFill>
                <a:latin typeface="Questrial"/>
                <a:ea typeface="Questrial"/>
                <a:cs typeface="Questrial"/>
                <a:sym typeface="Questrial"/>
              </a:defRPr>
            </a:lvl9pPr>
          </a:lstStyle>
          <a:p/>
        </p:txBody>
      </p:sp>
      <p:sp>
        <p:nvSpPr>
          <p:cNvPr id="87" name="Shape 87"/>
          <p:cNvSpPr txBox="1"/>
          <p:nvPr>
            <p:ph idx="10" type="dt"/>
          </p:nvPr>
        </p:nvSpPr>
        <p:spPr>
          <a:xfrm>
            <a:off x="7198659" y="6356350"/>
            <a:ext cx="1752600" cy="365125"/>
          </a:xfrm>
          <a:prstGeom prst="rect">
            <a:avLst/>
          </a:prstGeom>
          <a:noFill/>
          <a:ln>
            <a:noFill/>
          </a:ln>
        </p:spPr>
        <p:txBody>
          <a:bodyPr anchorCtr="0" anchor="ctr" bIns="91425" lIns="91425" spcFirstLastPara="1" rIns="91425" wrap="square" tIns="91425"/>
          <a:lstStyle>
            <a:lvl1pPr indent="0" lvl="0" marL="0" marR="0" rtl="0" algn="r">
              <a:spcBef>
                <a:spcPts val="0"/>
              </a:spcBef>
              <a:spcAft>
                <a:spcPts val="0"/>
              </a:spcAft>
              <a:buSzPts val="1400"/>
              <a:buNone/>
              <a:defRPr b="1" i="0" sz="1100" u="none" cap="none" strike="noStrike">
                <a:solidFill>
                  <a:srgbClr val="848484"/>
                </a:solidFill>
                <a:latin typeface="Questrial"/>
                <a:ea typeface="Questrial"/>
                <a:cs typeface="Questrial"/>
                <a:sym typeface="Questrial"/>
              </a:defRPr>
            </a:lvl1pPr>
            <a:lvl2pPr indent="0" lvl="1" marL="4572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2pPr>
            <a:lvl3pPr indent="0" lvl="2" marL="9144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3pPr>
            <a:lvl4pPr indent="0" lvl="3" marL="13716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4pPr>
            <a:lvl5pPr indent="0" lvl="4" marL="18288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5pPr>
            <a:lvl6pPr indent="0" lvl="5" marL="22860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6pPr>
            <a:lvl7pPr indent="0" lvl="6" marL="27432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7pPr>
            <a:lvl8pPr indent="0" lvl="7" marL="32004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8pPr>
            <a:lvl9pPr indent="0" lvl="8" marL="36576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9pPr>
          </a:lstStyle>
          <a:p/>
        </p:txBody>
      </p:sp>
      <p:sp>
        <p:nvSpPr>
          <p:cNvPr id="88" name="Shape 88"/>
          <p:cNvSpPr txBox="1"/>
          <p:nvPr>
            <p:ph idx="11" type="ftr"/>
          </p:nvPr>
        </p:nvSpPr>
        <p:spPr>
          <a:xfrm>
            <a:off x="174812" y="6356350"/>
            <a:ext cx="6007100" cy="365125"/>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SzPts val="1400"/>
              <a:buNone/>
              <a:defRPr b="1" i="0" sz="1100" u="none" cap="none" strike="noStrike">
                <a:solidFill>
                  <a:srgbClr val="848484"/>
                </a:solidFill>
                <a:latin typeface="Questrial"/>
                <a:ea typeface="Questrial"/>
                <a:cs typeface="Questrial"/>
                <a:sym typeface="Questrial"/>
              </a:defRPr>
            </a:lvl1pPr>
            <a:lvl2pPr indent="0" lvl="1" marL="4572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2pPr>
            <a:lvl3pPr indent="0" lvl="2" marL="9144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3pPr>
            <a:lvl4pPr indent="0" lvl="3" marL="13716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4pPr>
            <a:lvl5pPr indent="0" lvl="4" marL="18288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5pPr>
            <a:lvl6pPr indent="0" lvl="5" marL="22860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6pPr>
            <a:lvl7pPr indent="0" lvl="6" marL="27432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7pPr>
            <a:lvl8pPr indent="0" lvl="7" marL="32004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8pPr>
            <a:lvl9pPr indent="0" lvl="8" marL="36576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9pPr>
          </a:lstStyle>
          <a:p/>
        </p:txBody>
      </p:sp>
      <p:sp>
        <p:nvSpPr>
          <p:cNvPr id="89" name="Shape 89"/>
          <p:cNvSpPr txBox="1"/>
          <p:nvPr>
            <p:ph idx="12" type="sldNum"/>
          </p:nvPr>
        </p:nvSpPr>
        <p:spPr>
          <a:xfrm>
            <a:off x="8256494" y="361016"/>
            <a:ext cx="506506"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1" i="0" sz="2200" u="none" cap="none" strike="noStrike">
                <a:solidFill>
                  <a:schemeClr val="lt1"/>
                </a:solidFill>
                <a:latin typeface="Questrial"/>
                <a:ea typeface="Questrial"/>
                <a:cs typeface="Questrial"/>
                <a:sym typeface="Questrial"/>
              </a:defRPr>
            </a:lvl1pPr>
            <a:lvl2pPr indent="0" lvl="1" marL="0" marR="0" rtl="0" algn="r">
              <a:spcBef>
                <a:spcPts val="0"/>
              </a:spcBef>
              <a:buNone/>
              <a:defRPr b="1" i="0" sz="2200" u="none" cap="none" strike="noStrike">
                <a:solidFill>
                  <a:schemeClr val="lt1"/>
                </a:solidFill>
                <a:latin typeface="Questrial"/>
                <a:ea typeface="Questrial"/>
                <a:cs typeface="Questrial"/>
                <a:sym typeface="Questrial"/>
              </a:defRPr>
            </a:lvl2pPr>
            <a:lvl3pPr indent="0" lvl="2" marL="0" marR="0" rtl="0" algn="r">
              <a:spcBef>
                <a:spcPts val="0"/>
              </a:spcBef>
              <a:buNone/>
              <a:defRPr b="1" i="0" sz="2200" u="none" cap="none" strike="noStrike">
                <a:solidFill>
                  <a:schemeClr val="lt1"/>
                </a:solidFill>
                <a:latin typeface="Questrial"/>
                <a:ea typeface="Questrial"/>
                <a:cs typeface="Questrial"/>
                <a:sym typeface="Questrial"/>
              </a:defRPr>
            </a:lvl3pPr>
            <a:lvl4pPr indent="0" lvl="3" marL="0" marR="0" rtl="0" algn="r">
              <a:spcBef>
                <a:spcPts val="0"/>
              </a:spcBef>
              <a:buNone/>
              <a:defRPr b="1" i="0" sz="2200" u="none" cap="none" strike="noStrike">
                <a:solidFill>
                  <a:schemeClr val="lt1"/>
                </a:solidFill>
                <a:latin typeface="Questrial"/>
                <a:ea typeface="Questrial"/>
                <a:cs typeface="Questrial"/>
                <a:sym typeface="Questrial"/>
              </a:defRPr>
            </a:lvl4pPr>
            <a:lvl5pPr indent="0" lvl="4" marL="0" marR="0" rtl="0" algn="r">
              <a:spcBef>
                <a:spcPts val="0"/>
              </a:spcBef>
              <a:buNone/>
              <a:defRPr b="1" i="0" sz="2200" u="none" cap="none" strike="noStrike">
                <a:solidFill>
                  <a:schemeClr val="lt1"/>
                </a:solidFill>
                <a:latin typeface="Questrial"/>
                <a:ea typeface="Questrial"/>
                <a:cs typeface="Questrial"/>
                <a:sym typeface="Questrial"/>
              </a:defRPr>
            </a:lvl5pPr>
            <a:lvl6pPr indent="0" lvl="5" marL="0" marR="0" rtl="0" algn="r">
              <a:spcBef>
                <a:spcPts val="0"/>
              </a:spcBef>
              <a:buNone/>
              <a:defRPr b="1" i="0" sz="2200" u="none" cap="none" strike="noStrike">
                <a:solidFill>
                  <a:schemeClr val="lt1"/>
                </a:solidFill>
                <a:latin typeface="Questrial"/>
                <a:ea typeface="Questrial"/>
                <a:cs typeface="Questrial"/>
                <a:sym typeface="Questrial"/>
              </a:defRPr>
            </a:lvl6pPr>
            <a:lvl7pPr indent="0" lvl="6" marL="0" marR="0" rtl="0" algn="r">
              <a:spcBef>
                <a:spcPts val="0"/>
              </a:spcBef>
              <a:buNone/>
              <a:defRPr b="1" i="0" sz="2200" u="none" cap="none" strike="noStrike">
                <a:solidFill>
                  <a:schemeClr val="lt1"/>
                </a:solidFill>
                <a:latin typeface="Questrial"/>
                <a:ea typeface="Questrial"/>
                <a:cs typeface="Questrial"/>
                <a:sym typeface="Questrial"/>
              </a:defRPr>
            </a:lvl7pPr>
            <a:lvl8pPr indent="0" lvl="7" marL="0" marR="0" rtl="0" algn="r">
              <a:spcBef>
                <a:spcPts val="0"/>
              </a:spcBef>
              <a:buNone/>
              <a:defRPr b="1" i="0" sz="2200" u="none" cap="none" strike="noStrike">
                <a:solidFill>
                  <a:schemeClr val="lt1"/>
                </a:solidFill>
                <a:latin typeface="Questrial"/>
                <a:ea typeface="Questrial"/>
                <a:cs typeface="Questrial"/>
                <a:sym typeface="Questrial"/>
              </a:defRPr>
            </a:lvl8pPr>
            <a:lvl9pPr indent="0" lvl="8" marL="0" marR="0" rtl="0" algn="r">
              <a:spcBef>
                <a:spcPts val="0"/>
              </a:spcBef>
              <a:buNone/>
              <a:defRPr b="1" i="0" sz="2200" u="none" cap="none" strike="noStrike">
                <a:solidFill>
                  <a:schemeClr val="lt1"/>
                </a:solidFill>
                <a:latin typeface="Questrial"/>
                <a:ea typeface="Questrial"/>
                <a:cs typeface="Questrial"/>
                <a:sym typeface="Questrial"/>
              </a:defRPr>
            </a:lvl9pPr>
          </a:lstStyle>
          <a:p>
            <a:pPr indent="0" lvl="0" marL="0">
              <a:spcBef>
                <a:spcPts val="0"/>
              </a:spcBef>
              <a:spcAft>
                <a:spcPts val="0"/>
              </a:spcAft>
              <a:buNone/>
            </a:pPr>
            <a:fld id="{00000000-1234-1234-1234-123412341234}" type="slidenum">
              <a:rPr lang="en-US"/>
              <a:t>‹#›</a:t>
            </a:fld>
            <a:endParaRPr/>
          </a:p>
        </p:txBody>
      </p:sp>
      <p:sp>
        <p:nvSpPr>
          <p:cNvPr id="90" name="Shape 90"/>
          <p:cNvSpPr txBox="1"/>
          <p:nvPr>
            <p:ph idx="2" type="body"/>
          </p:nvPr>
        </p:nvSpPr>
        <p:spPr>
          <a:xfrm>
            <a:off x="457199" y="4224973"/>
            <a:ext cx="7396163" cy="1920240"/>
          </a:xfrm>
          <a:prstGeom prst="rect">
            <a:avLst/>
          </a:prstGeom>
          <a:noFill/>
          <a:ln>
            <a:noFill/>
          </a:ln>
        </p:spPr>
        <p:txBody>
          <a:bodyPr anchorCtr="0" anchor="t" bIns="91425" lIns="91425" spcFirstLastPara="1" rIns="91425" wrap="square" tIns="91425"/>
          <a:lstStyle>
            <a:lvl1pPr indent="-342900" lvl="0" marL="457200" marR="0" rtl="0" algn="l">
              <a:spcBef>
                <a:spcPts val="1800"/>
              </a:spcBef>
              <a:spcAft>
                <a:spcPts val="0"/>
              </a:spcAft>
              <a:buClr>
                <a:schemeClr val="accent1"/>
              </a:buClr>
              <a:buSzPts val="1800"/>
              <a:buFont typeface="Noto Sans Symbols"/>
              <a:buChar char="◼"/>
              <a:defRPr b="0" i="0" sz="1800" u="none" cap="none" strike="noStrike">
                <a:solidFill>
                  <a:schemeClr val="dk2"/>
                </a:solidFill>
                <a:latin typeface="Questrial"/>
                <a:ea typeface="Questrial"/>
                <a:cs typeface="Questrial"/>
                <a:sym typeface="Questrial"/>
              </a:defRPr>
            </a:lvl1pPr>
            <a:lvl2pPr indent="-342900" lvl="1" marL="914400" marR="0" rtl="0" algn="l">
              <a:spcBef>
                <a:spcPts val="600"/>
              </a:spcBef>
              <a:spcAft>
                <a:spcPts val="0"/>
              </a:spcAft>
              <a:buClr>
                <a:srgbClr val="4C0000"/>
              </a:buClr>
              <a:buSzPts val="1800"/>
              <a:buFont typeface="Noto Sans Symbols"/>
              <a:buChar char="◼"/>
              <a:defRPr b="0" i="0" sz="1800" u="none" cap="none" strike="noStrike">
                <a:solidFill>
                  <a:schemeClr val="dk2"/>
                </a:solidFill>
                <a:latin typeface="Questrial"/>
                <a:ea typeface="Questrial"/>
                <a:cs typeface="Questrial"/>
                <a:sym typeface="Questrial"/>
              </a:defRPr>
            </a:lvl2pPr>
            <a:lvl3pPr indent="-342900" lvl="2" marL="1371600" marR="0" rtl="0" algn="l">
              <a:spcBef>
                <a:spcPts val="600"/>
              </a:spcBef>
              <a:spcAft>
                <a:spcPts val="0"/>
              </a:spcAft>
              <a:buClr>
                <a:schemeClr val="accent1"/>
              </a:buClr>
              <a:buSzPts val="1800"/>
              <a:buFont typeface="Noto Sans Symbols"/>
              <a:buChar char="◼"/>
              <a:defRPr b="0" i="0" sz="1800" u="none" cap="none" strike="noStrike">
                <a:solidFill>
                  <a:schemeClr val="dk2"/>
                </a:solidFill>
                <a:latin typeface="Questrial"/>
                <a:ea typeface="Questrial"/>
                <a:cs typeface="Questrial"/>
                <a:sym typeface="Questrial"/>
              </a:defRPr>
            </a:lvl3pPr>
            <a:lvl4pPr indent="-342900" lvl="3" marL="1828800" marR="0" rtl="0" algn="l">
              <a:spcBef>
                <a:spcPts val="600"/>
              </a:spcBef>
              <a:spcAft>
                <a:spcPts val="0"/>
              </a:spcAft>
              <a:buClr>
                <a:srgbClr val="4C0000"/>
              </a:buClr>
              <a:buSzPts val="1800"/>
              <a:buFont typeface="Noto Sans Symbols"/>
              <a:buChar char="◼"/>
              <a:defRPr b="0" i="0" sz="1800" u="none" cap="none" strike="noStrike">
                <a:solidFill>
                  <a:schemeClr val="dk2"/>
                </a:solidFill>
                <a:latin typeface="Questrial"/>
                <a:ea typeface="Questrial"/>
                <a:cs typeface="Questrial"/>
                <a:sym typeface="Questrial"/>
              </a:defRPr>
            </a:lvl4pPr>
            <a:lvl5pPr indent="-342900" lvl="4" marL="2286000" marR="0" rtl="0" algn="l">
              <a:spcBef>
                <a:spcPts val="600"/>
              </a:spcBef>
              <a:spcAft>
                <a:spcPts val="0"/>
              </a:spcAft>
              <a:buClr>
                <a:schemeClr val="accent1"/>
              </a:buClr>
              <a:buSzPts val="1800"/>
              <a:buFont typeface="Noto Sans Symbols"/>
              <a:buChar char="◼"/>
              <a:defRPr b="0" i="0" sz="1800" u="none" cap="none" strike="noStrike">
                <a:solidFill>
                  <a:schemeClr val="dk2"/>
                </a:solidFill>
                <a:latin typeface="Questrial"/>
                <a:ea typeface="Questrial"/>
                <a:cs typeface="Questrial"/>
                <a:sym typeface="Questrial"/>
              </a:defRPr>
            </a:lvl5pPr>
            <a:lvl6pPr indent="-342900" lvl="5" marL="2743200" marR="0" rtl="0" algn="l">
              <a:spcBef>
                <a:spcPts val="360"/>
              </a:spcBef>
              <a:spcAft>
                <a:spcPts val="0"/>
              </a:spcAft>
              <a:buClr>
                <a:srgbClr val="4C0000"/>
              </a:buClr>
              <a:buSzPts val="1800"/>
              <a:buFont typeface="Noto Sans Symbols"/>
              <a:buChar char="◼"/>
              <a:defRPr b="0" i="0" sz="1800" u="none" cap="none" strike="noStrike">
                <a:solidFill>
                  <a:schemeClr val="dk2"/>
                </a:solidFill>
                <a:latin typeface="Questrial"/>
                <a:ea typeface="Questrial"/>
                <a:cs typeface="Questrial"/>
                <a:sym typeface="Questrial"/>
              </a:defRPr>
            </a:lvl6pPr>
            <a:lvl7pPr indent="-342900" lvl="6" marL="3200400" marR="0" rtl="0" algn="l">
              <a:spcBef>
                <a:spcPts val="360"/>
              </a:spcBef>
              <a:spcAft>
                <a:spcPts val="0"/>
              </a:spcAft>
              <a:buClr>
                <a:schemeClr val="accent1"/>
              </a:buClr>
              <a:buSzPts val="1800"/>
              <a:buFont typeface="Noto Sans Symbols"/>
              <a:buChar char="◼"/>
              <a:defRPr b="0" i="0" sz="1800" u="none" cap="none" strike="noStrike">
                <a:solidFill>
                  <a:schemeClr val="dk2"/>
                </a:solidFill>
                <a:latin typeface="Questrial"/>
                <a:ea typeface="Questrial"/>
                <a:cs typeface="Questrial"/>
                <a:sym typeface="Questrial"/>
              </a:defRPr>
            </a:lvl7pPr>
            <a:lvl8pPr indent="-342900" lvl="7" marL="3657600" marR="0" rtl="0" algn="l">
              <a:spcBef>
                <a:spcPts val="360"/>
              </a:spcBef>
              <a:spcAft>
                <a:spcPts val="0"/>
              </a:spcAft>
              <a:buClr>
                <a:srgbClr val="4C0000"/>
              </a:buClr>
              <a:buSzPts val="1800"/>
              <a:buFont typeface="Noto Sans Symbols"/>
              <a:buChar char="◼"/>
              <a:defRPr b="0" i="0" sz="1800" u="none" cap="none" strike="noStrike">
                <a:solidFill>
                  <a:schemeClr val="dk2"/>
                </a:solidFill>
                <a:latin typeface="Questrial"/>
                <a:ea typeface="Questrial"/>
                <a:cs typeface="Questrial"/>
                <a:sym typeface="Questrial"/>
              </a:defRPr>
            </a:lvl8pPr>
            <a:lvl9pPr indent="-342900" lvl="8" marL="4114800" marR="0" rtl="0" algn="l">
              <a:spcBef>
                <a:spcPts val="360"/>
              </a:spcBef>
              <a:spcAft>
                <a:spcPts val="0"/>
              </a:spcAft>
              <a:buClr>
                <a:schemeClr val="accent1"/>
              </a:buClr>
              <a:buSzPts val="1800"/>
              <a:buFont typeface="Noto Sans Symbols"/>
              <a:buChar char="◼"/>
              <a:defRPr b="0" i="0" sz="1800" u="none" cap="none" strike="noStrike">
                <a:solidFill>
                  <a:schemeClr val="dk2"/>
                </a:solidFill>
                <a:latin typeface="Questrial"/>
                <a:ea typeface="Questrial"/>
                <a:cs typeface="Questrial"/>
                <a:sym typeface="Questrial"/>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3 Content">
  <p:cSld name="3 Content">
    <p:spTree>
      <p:nvGrpSpPr>
        <p:cNvPr id="91" name="Shape 91"/>
        <p:cNvGrpSpPr/>
        <p:nvPr/>
      </p:nvGrpSpPr>
      <p:grpSpPr>
        <a:xfrm>
          <a:off x="0" y="0"/>
          <a:ext cx="0" cy="0"/>
          <a:chOff x="0" y="0"/>
          <a:chExt cx="0" cy="0"/>
        </a:xfrm>
      </p:grpSpPr>
      <p:sp>
        <p:nvSpPr>
          <p:cNvPr id="92" name="Shape 92"/>
          <p:cNvSpPr/>
          <p:nvPr/>
        </p:nvSpPr>
        <p:spPr>
          <a:xfrm>
            <a:off x="8148918" y="268288"/>
            <a:ext cx="718073" cy="164592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Questrial"/>
              <a:ea typeface="Questrial"/>
              <a:cs typeface="Questrial"/>
              <a:sym typeface="Questrial"/>
            </a:endParaRPr>
          </a:p>
        </p:txBody>
      </p:sp>
      <p:sp>
        <p:nvSpPr>
          <p:cNvPr id="93" name="Shape 93"/>
          <p:cNvSpPr txBox="1"/>
          <p:nvPr>
            <p:ph type="title"/>
          </p:nvPr>
        </p:nvSpPr>
        <p:spPr>
          <a:xfrm>
            <a:off x="457199" y="914400"/>
            <a:ext cx="7391401" cy="1143000"/>
          </a:xfrm>
          <a:prstGeom prst="rect">
            <a:avLst/>
          </a:prstGeom>
          <a:noFill/>
          <a:ln>
            <a:noFill/>
          </a:ln>
        </p:spPr>
        <p:txBody>
          <a:bodyPr anchorCtr="0" anchor="b" bIns="91425" lIns="91425" spcFirstLastPara="1" rIns="91425" wrap="square" tIns="91425"/>
          <a:lstStyle>
            <a:lvl1pPr indent="0" lvl="0" marL="0" marR="0" rtl="0" algn="l">
              <a:spcBef>
                <a:spcPts val="0"/>
              </a:spcBef>
              <a:spcAft>
                <a:spcPts val="0"/>
              </a:spcAft>
              <a:buClr>
                <a:schemeClr val="accent1"/>
              </a:buClr>
              <a:buSzPts val="1400"/>
              <a:buFont typeface="Questrial"/>
              <a:buNone/>
              <a:defRPr b="0" i="0" sz="3600" u="none" cap="none" strike="noStrike">
                <a:solidFill>
                  <a:schemeClr val="accent1"/>
                </a:solidFill>
                <a:latin typeface="Questrial"/>
                <a:ea typeface="Questrial"/>
                <a:cs typeface="Questrial"/>
                <a:sym typeface="Questrial"/>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94" name="Shape 94"/>
          <p:cNvSpPr txBox="1"/>
          <p:nvPr>
            <p:ph idx="1" type="body"/>
          </p:nvPr>
        </p:nvSpPr>
        <p:spPr>
          <a:xfrm>
            <a:off x="4282440" y="2214562"/>
            <a:ext cx="3566160" cy="1920240"/>
          </a:xfrm>
          <a:prstGeom prst="rect">
            <a:avLst/>
          </a:prstGeom>
          <a:noFill/>
          <a:ln>
            <a:noFill/>
          </a:ln>
        </p:spPr>
        <p:txBody>
          <a:bodyPr anchorCtr="0" anchor="t" bIns="91425" lIns="91425" spcFirstLastPara="1" rIns="91425" wrap="square" tIns="91425"/>
          <a:lstStyle>
            <a:lvl1pPr indent="-342900" lvl="0" marL="457200" marR="0" rtl="0" algn="l">
              <a:spcBef>
                <a:spcPts val="1800"/>
              </a:spcBef>
              <a:spcAft>
                <a:spcPts val="0"/>
              </a:spcAft>
              <a:buClr>
                <a:schemeClr val="accent1"/>
              </a:buClr>
              <a:buSzPts val="1800"/>
              <a:buFont typeface="Noto Sans Symbols"/>
              <a:buChar char="◼"/>
              <a:defRPr b="0" i="0" sz="1800" u="none" cap="none" strike="noStrike">
                <a:solidFill>
                  <a:schemeClr val="dk2"/>
                </a:solidFill>
                <a:latin typeface="Questrial"/>
                <a:ea typeface="Questrial"/>
                <a:cs typeface="Questrial"/>
                <a:sym typeface="Questrial"/>
              </a:defRPr>
            </a:lvl1pPr>
            <a:lvl2pPr indent="-342900" lvl="1" marL="914400" marR="0" rtl="0" algn="l">
              <a:spcBef>
                <a:spcPts val="600"/>
              </a:spcBef>
              <a:spcAft>
                <a:spcPts val="0"/>
              </a:spcAft>
              <a:buClr>
                <a:srgbClr val="4C0000"/>
              </a:buClr>
              <a:buSzPts val="1800"/>
              <a:buFont typeface="Noto Sans Symbols"/>
              <a:buChar char="◼"/>
              <a:defRPr b="0" i="0" sz="1800" u="none" cap="none" strike="noStrike">
                <a:solidFill>
                  <a:schemeClr val="dk2"/>
                </a:solidFill>
                <a:latin typeface="Questrial"/>
                <a:ea typeface="Questrial"/>
                <a:cs typeface="Questrial"/>
                <a:sym typeface="Questrial"/>
              </a:defRPr>
            </a:lvl2pPr>
            <a:lvl3pPr indent="-342900" lvl="2" marL="1371600" marR="0" rtl="0" algn="l">
              <a:spcBef>
                <a:spcPts val="600"/>
              </a:spcBef>
              <a:spcAft>
                <a:spcPts val="0"/>
              </a:spcAft>
              <a:buClr>
                <a:schemeClr val="accent1"/>
              </a:buClr>
              <a:buSzPts val="1800"/>
              <a:buFont typeface="Noto Sans Symbols"/>
              <a:buChar char="◼"/>
              <a:defRPr b="0" i="0" sz="1800" u="none" cap="none" strike="noStrike">
                <a:solidFill>
                  <a:schemeClr val="dk2"/>
                </a:solidFill>
                <a:latin typeface="Questrial"/>
                <a:ea typeface="Questrial"/>
                <a:cs typeface="Questrial"/>
                <a:sym typeface="Questrial"/>
              </a:defRPr>
            </a:lvl3pPr>
            <a:lvl4pPr indent="-342900" lvl="3" marL="1828800" marR="0" rtl="0" algn="l">
              <a:spcBef>
                <a:spcPts val="600"/>
              </a:spcBef>
              <a:spcAft>
                <a:spcPts val="0"/>
              </a:spcAft>
              <a:buClr>
                <a:srgbClr val="4C0000"/>
              </a:buClr>
              <a:buSzPts val="1800"/>
              <a:buFont typeface="Noto Sans Symbols"/>
              <a:buChar char="◼"/>
              <a:defRPr b="0" i="0" sz="1800" u="none" cap="none" strike="noStrike">
                <a:solidFill>
                  <a:schemeClr val="dk2"/>
                </a:solidFill>
                <a:latin typeface="Questrial"/>
                <a:ea typeface="Questrial"/>
                <a:cs typeface="Questrial"/>
                <a:sym typeface="Questrial"/>
              </a:defRPr>
            </a:lvl4pPr>
            <a:lvl5pPr indent="-342900" lvl="4" marL="2286000" marR="0" rtl="0" algn="l">
              <a:spcBef>
                <a:spcPts val="600"/>
              </a:spcBef>
              <a:spcAft>
                <a:spcPts val="0"/>
              </a:spcAft>
              <a:buClr>
                <a:schemeClr val="accent1"/>
              </a:buClr>
              <a:buSzPts val="1800"/>
              <a:buFont typeface="Noto Sans Symbols"/>
              <a:buChar char="◼"/>
              <a:defRPr b="0" i="0" sz="1800" u="none" cap="none" strike="noStrike">
                <a:solidFill>
                  <a:schemeClr val="dk2"/>
                </a:solidFill>
                <a:latin typeface="Questrial"/>
                <a:ea typeface="Questrial"/>
                <a:cs typeface="Questrial"/>
                <a:sym typeface="Questrial"/>
              </a:defRPr>
            </a:lvl5pPr>
            <a:lvl6pPr indent="-342900" lvl="5" marL="2743200" marR="0" rtl="0" algn="l">
              <a:spcBef>
                <a:spcPts val="360"/>
              </a:spcBef>
              <a:spcAft>
                <a:spcPts val="0"/>
              </a:spcAft>
              <a:buClr>
                <a:srgbClr val="4C0000"/>
              </a:buClr>
              <a:buSzPts val="1800"/>
              <a:buFont typeface="Noto Sans Symbols"/>
              <a:buChar char="◼"/>
              <a:defRPr b="0" i="0" sz="1800" u="none" cap="none" strike="noStrike">
                <a:solidFill>
                  <a:schemeClr val="dk2"/>
                </a:solidFill>
                <a:latin typeface="Questrial"/>
                <a:ea typeface="Questrial"/>
                <a:cs typeface="Questrial"/>
                <a:sym typeface="Questrial"/>
              </a:defRPr>
            </a:lvl6pPr>
            <a:lvl7pPr indent="-342900" lvl="6" marL="3200400" marR="0" rtl="0" algn="l">
              <a:spcBef>
                <a:spcPts val="360"/>
              </a:spcBef>
              <a:spcAft>
                <a:spcPts val="0"/>
              </a:spcAft>
              <a:buClr>
                <a:schemeClr val="accent1"/>
              </a:buClr>
              <a:buSzPts val="1800"/>
              <a:buFont typeface="Noto Sans Symbols"/>
              <a:buChar char="◼"/>
              <a:defRPr b="0" i="0" sz="1800" u="none" cap="none" strike="noStrike">
                <a:solidFill>
                  <a:schemeClr val="dk2"/>
                </a:solidFill>
                <a:latin typeface="Questrial"/>
                <a:ea typeface="Questrial"/>
                <a:cs typeface="Questrial"/>
                <a:sym typeface="Questrial"/>
              </a:defRPr>
            </a:lvl7pPr>
            <a:lvl8pPr indent="-342900" lvl="7" marL="3657600" marR="0" rtl="0" algn="l">
              <a:spcBef>
                <a:spcPts val="360"/>
              </a:spcBef>
              <a:spcAft>
                <a:spcPts val="0"/>
              </a:spcAft>
              <a:buClr>
                <a:srgbClr val="4C0000"/>
              </a:buClr>
              <a:buSzPts val="1800"/>
              <a:buFont typeface="Noto Sans Symbols"/>
              <a:buChar char="◼"/>
              <a:defRPr b="0" i="0" sz="1800" u="none" cap="none" strike="noStrike">
                <a:solidFill>
                  <a:schemeClr val="dk2"/>
                </a:solidFill>
                <a:latin typeface="Questrial"/>
                <a:ea typeface="Questrial"/>
                <a:cs typeface="Questrial"/>
                <a:sym typeface="Questrial"/>
              </a:defRPr>
            </a:lvl8pPr>
            <a:lvl9pPr indent="-342900" lvl="8" marL="4114800" marR="0" rtl="0" algn="l">
              <a:spcBef>
                <a:spcPts val="360"/>
              </a:spcBef>
              <a:spcAft>
                <a:spcPts val="0"/>
              </a:spcAft>
              <a:buClr>
                <a:schemeClr val="accent1"/>
              </a:buClr>
              <a:buSzPts val="1800"/>
              <a:buFont typeface="Noto Sans Symbols"/>
              <a:buChar char="◼"/>
              <a:defRPr b="0" i="0" sz="1800" u="none" cap="none" strike="noStrike">
                <a:solidFill>
                  <a:schemeClr val="dk2"/>
                </a:solidFill>
                <a:latin typeface="Questrial"/>
                <a:ea typeface="Questrial"/>
                <a:cs typeface="Questrial"/>
                <a:sym typeface="Questrial"/>
              </a:defRPr>
            </a:lvl9pPr>
          </a:lstStyle>
          <a:p/>
        </p:txBody>
      </p:sp>
      <p:sp>
        <p:nvSpPr>
          <p:cNvPr id="95" name="Shape 95"/>
          <p:cNvSpPr txBox="1"/>
          <p:nvPr>
            <p:ph idx="10" type="dt"/>
          </p:nvPr>
        </p:nvSpPr>
        <p:spPr>
          <a:xfrm>
            <a:off x="7198659" y="6356350"/>
            <a:ext cx="1752600" cy="365125"/>
          </a:xfrm>
          <a:prstGeom prst="rect">
            <a:avLst/>
          </a:prstGeom>
          <a:noFill/>
          <a:ln>
            <a:noFill/>
          </a:ln>
        </p:spPr>
        <p:txBody>
          <a:bodyPr anchorCtr="0" anchor="ctr" bIns="91425" lIns="91425" spcFirstLastPara="1" rIns="91425" wrap="square" tIns="91425"/>
          <a:lstStyle>
            <a:lvl1pPr indent="0" lvl="0" marL="0" marR="0" rtl="0" algn="r">
              <a:spcBef>
                <a:spcPts val="0"/>
              </a:spcBef>
              <a:spcAft>
                <a:spcPts val="0"/>
              </a:spcAft>
              <a:buSzPts val="1400"/>
              <a:buNone/>
              <a:defRPr b="1" i="0" sz="1100" u="none" cap="none" strike="noStrike">
                <a:solidFill>
                  <a:srgbClr val="848484"/>
                </a:solidFill>
                <a:latin typeface="Questrial"/>
                <a:ea typeface="Questrial"/>
                <a:cs typeface="Questrial"/>
                <a:sym typeface="Questrial"/>
              </a:defRPr>
            </a:lvl1pPr>
            <a:lvl2pPr indent="0" lvl="1" marL="4572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2pPr>
            <a:lvl3pPr indent="0" lvl="2" marL="9144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3pPr>
            <a:lvl4pPr indent="0" lvl="3" marL="13716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4pPr>
            <a:lvl5pPr indent="0" lvl="4" marL="18288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5pPr>
            <a:lvl6pPr indent="0" lvl="5" marL="22860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6pPr>
            <a:lvl7pPr indent="0" lvl="6" marL="27432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7pPr>
            <a:lvl8pPr indent="0" lvl="7" marL="32004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8pPr>
            <a:lvl9pPr indent="0" lvl="8" marL="36576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9pPr>
          </a:lstStyle>
          <a:p/>
        </p:txBody>
      </p:sp>
      <p:sp>
        <p:nvSpPr>
          <p:cNvPr id="96" name="Shape 96"/>
          <p:cNvSpPr txBox="1"/>
          <p:nvPr>
            <p:ph idx="11" type="ftr"/>
          </p:nvPr>
        </p:nvSpPr>
        <p:spPr>
          <a:xfrm>
            <a:off x="174812" y="6356350"/>
            <a:ext cx="6007100" cy="365125"/>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SzPts val="1400"/>
              <a:buNone/>
              <a:defRPr b="1" i="0" sz="1100" u="none" cap="none" strike="noStrike">
                <a:solidFill>
                  <a:srgbClr val="848484"/>
                </a:solidFill>
                <a:latin typeface="Questrial"/>
                <a:ea typeface="Questrial"/>
                <a:cs typeface="Questrial"/>
                <a:sym typeface="Questrial"/>
              </a:defRPr>
            </a:lvl1pPr>
            <a:lvl2pPr indent="0" lvl="1" marL="4572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2pPr>
            <a:lvl3pPr indent="0" lvl="2" marL="9144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3pPr>
            <a:lvl4pPr indent="0" lvl="3" marL="13716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4pPr>
            <a:lvl5pPr indent="0" lvl="4" marL="18288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5pPr>
            <a:lvl6pPr indent="0" lvl="5" marL="22860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6pPr>
            <a:lvl7pPr indent="0" lvl="6" marL="27432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7pPr>
            <a:lvl8pPr indent="0" lvl="7" marL="32004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8pPr>
            <a:lvl9pPr indent="0" lvl="8" marL="36576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9pPr>
          </a:lstStyle>
          <a:p/>
        </p:txBody>
      </p:sp>
      <p:sp>
        <p:nvSpPr>
          <p:cNvPr id="97" name="Shape 97"/>
          <p:cNvSpPr txBox="1"/>
          <p:nvPr>
            <p:ph idx="12" type="sldNum"/>
          </p:nvPr>
        </p:nvSpPr>
        <p:spPr>
          <a:xfrm>
            <a:off x="8256494" y="361016"/>
            <a:ext cx="506506"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1" i="0" sz="2200" u="none" cap="none" strike="noStrike">
                <a:solidFill>
                  <a:schemeClr val="lt1"/>
                </a:solidFill>
                <a:latin typeface="Questrial"/>
                <a:ea typeface="Questrial"/>
                <a:cs typeface="Questrial"/>
                <a:sym typeface="Questrial"/>
              </a:defRPr>
            </a:lvl1pPr>
            <a:lvl2pPr indent="0" lvl="1" marL="0" marR="0" rtl="0" algn="r">
              <a:spcBef>
                <a:spcPts val="0"/>
              </a:spcBef>
              <a:buNone/>
              <a:defRPr b="1" i="0" sz="2200" u="none" cap="none" strike="noStrike">
                <a:solidFill>
                  <a:schemeClr val="lt1"/>
                </a:solidFill>
                <a:latin typeface="Questrial"/>
                <a:ea typeface="Questrial"/>
                <a:cs typeface="Questrial"/>
                <a:sym typeface="Questrial"/>
              </a:defRPr>
            </a:lvl2pPr>
            <a:lvl3pPr indent="0" lvl="2" marL="0" marR="0" rtl="0" algn="r">
              <a:spcBef>
                <a:spcPts val="0"/>
              </a:spcBef>
              <a:buNone/>
              <a:defRPr b="1" i="0" sz="2200" u="none" cap="none" strike="noStrike">
                <a:solidFill>
                  <a:schemeClr val="lt1"/>
                </a:solidFill>
                <a:latin typeface="Questrial"/>
                <a:ea typeface="Questrial"/>
                <a:cs typeface="Questrial"/>
                <a:sym typeface="Questrial"/>
              </a:defRPr>
            </a:lvl3pPr>
            <a:lvl4pPr indent="0" lvl="3" marL="0" marR="0" rtl="0" algn="r">
              <a:spcBef>
                <a:spcPts val="0"/>
              </a:spcBef>
              <a:buNone/>
              <a:defRPr b="1" i="0" sz="2200" u="none" cap="none" strike="noStrike">
                <a:solidFill>
                  <a:schemeClr val="lt1"/>
                </a:solidFill>
                <a:latin typeface="Questrial"/>
                <a:ea typeface="Questrial"/>
                <a:cs typeface="Questrial"/>
                <a:sym typeface="Questrial"/>
              </a:defRPr>
            </a:lvl4pPr>
            <a:lvl5pPr indent="0" lvl="4" marL="0" marR="0" rtl="0" algn="r">
              <a:spcBef>
                <a:spcPts val="0"/>
              </a:spcBef>
              <a:buNone/>
              <a:defRPr b="1" i="0" sz="2200" u="none" cap="none" strike="noStrike">
                <a:solidFill>
                  <a:schemeClr val="lt1"/>
                </a:solidFill>
                <a:latin typeface="Questrial"/>
                <a:ea typeface="Questrial"/>
                <a:cs typeface="Questrial"/>
                <a:sym typeface="Questrial"/>
              </a:defRPr>
            </a:lvl5pPr>
            <a:lvl6pPr indent="0" lvl="5" marL="0" marR="0" rtl="0" algn="r">
              <a:spcBef>
                <a:spcPts val="0"/>
              </a:spcBef>
              <a:buNone/>
              <a:defRPr b="1" i="0" sz="2200" u="none" cap="none" strike="noStrike">
                <a:solidFill>
                  <a:schemeClr val="lt1"/>
                </a:solidFill>
                <a:latin typeface="Questrial"/>
                <a:ea typeface="Questrial"/>
                <a:cs typeface="Questrial"/>
                <a:sym typeface="Questrial"/>
              </a:defRPr>
            </a:lvl6pPr>
            <a:lvl7pPr indent="0" lvl="6" marL="0" marR="0" rtl="0" algn="r">
              <a:spcBef>
                <a:spcPts val="0"/>
              </a:spcBef>
              <a:buNone/>
              <a:defRPr b="1" i="0" sz="2200" u="none" cap="none" strike="noStrike">
                <a:solidFill>
                  <a:schemeClr val="lt1"/>
                </a:solidFill>
                <a:latin typeface="Questrial"/>
                <a:ea typeface="Questrial"/>
                <a:cs typeface="Questrial"/>
                <a:sym typeface="Questrial"/>
              </a:defRPr>
            </a:lvl7pPr>
            <a:lvl8pPr indent="0" lvl="7" marL="0" marR="0" rtl="0" algn="r">
              <a:spcBef>
                <a:spcPts val="0"/>
              </a:spcBef>
              <a:buNone/>
              <a:defRPr b="1" i="0" sz="2200" u="none" cap="none" strike="noStrike">
                <a:solidFill>
                  <a:schemeClr val="lt1"/>
                </a:solidFill>
                <a:latin typeface="Questrial"/>
                <a:ea typeface="Questrial"/>
                <a:cs typeface="Questrial"/>
                <a:sym typeface="Questrial"/>
              </a:defRPr>
            </a:lvl8pPr>
            <a:lvl9pPr indent="0" lvl="8" marL="0" marR="0" rtl="0" algn="r">
              <a:spcBef>
                <a:spcPts val="0"/>
              </a:spcBef>
              <a:buNone/>
              <a:defRPr b="1" i="0" sz="2200" u="none" cap="none" strike="noStrike">
                <a:solidFill>
                  <a:schemeClr val="lt1"/>
                </a:solidFill>
                <a:latin typeface="Questrial"/>
                <a:ea typeface="Questrial"/>
                <a:cs typeface="Questrial"/>
                <a:sym typeface="Questrial"/>
              </a:defRPr>
            </a:lvl9pPr>
          </a:lstStyle>
          <a:p>
            <a:pPr indent="0" lvl="0" marL="0">
              <a:spcBef>
                <a:spcPts val="0"/>
              </a:spcBef>
              <a:spcAft>
                <a:spcPts val="0"/>
              </a:spcAft>
              <a:buNone/>
            </a:pPr>
            <a:fld id="{00000000-1234-1234-1234-123412341234}" type="slidenum">
              <a:rPr lang="en-US"/>
              <a:t>‹#›</a:t>
            </a:fld>
            <a:endParaRPr/>
          </a:p>
        </p:txBody>
      </p:sp>
      <p:sp>
        <p:nvSpPr>
          <p:cNvPr id="98" name="Shape 98"/>
          <p:cNvSpPr txBox="1"/>
          <p:nvPr>
            <p:ph idx="2" type="body"/>
          </p:nvPr>
        </p:nvSpPr>
        <p:spPr>
          <a:xfrm>
            <a:off x="4282440" y="4224973"/>
            <a:ext cx="3566160" cy="1920240"/>
          </a:xfrm>
          <a:prstGeom prst="rect">
            <a:avLst/>
          </a:prstGeom>
          <a:noFill/>
          <a:ln>
            <a:noFill/>
          </a:ln>
        </p:spPr>
        <p:txBody>
          <a:bodyPr anchorCtr="0" anchor="t" bIns="91425" lIns="91425" spcFirstLastPara="1" rIns="91425" wrap="square" tIns="91425"/>
          <a:lstStyle>
            <a:lvl1pPr indent="-342900" lvl="0" marL="457200" marR="0" rtl="0" algn="l">
              <a:spcBef>
                <a:spcPts val="1800"/>
              </a:spcBef>
              <a:spcAft>
                <a:spcPts val="0"/>
              </a:spcAft>
              <a:buClr>
                <a:schemeClr val="accent1"/>
              </a:buClr>
              <a:buSzPts val="1800"/>
              <a:buFont typeface="Noto Sans Symbols"/>
              <a:buChar char="◼"/>
              <a:defRPr b="0" i="0" sz="1800" u="none" cap="none" strike="noStrike">
                <a:solidFill>
                  <a:schemeClr val="dk2"/>
                </a:solidFill>
                <a:latin typeface="Questrial"/>
                <a:ea typeface="Questrial"/>
                <a:cs typeface="Questrial"/>
                <a:sym typeface="Questrial"/>
              </a:defRPr>
            </a:lvl1pPr>
            <a:lvl2pPr indent="-342900" lvl="1" marL="914400" marR="0" rtl="0" algn="l">
              <a:spcBef>
                <a:spcPts val="600"/>
              </a:spcBef>
              <a:spcAft>
                <a:spcPts val="0"/>
              </a:spcAft>
              <a:buClr>
                <a:srgbClr val="4C0000"/>
              </a:buClr>
              <a:buSzPts val="1800"/>
              <a:buFont typeface="Noto Sans Symbols"/>
              <a:buChar char="◼"/>
              <a:defRPr b="0" i="0" sz="1800" u="none" cap="none" strike="noStrike">
                <a:solidFill>
                  <a:schemeClr val="dk2"/>
                </a:solidFill>
                <a:latin typeface="Questrial"/>
                <a:ea typeface="Questrial"/>
                <a:cs typeface="Questrial"/>
                <a:sym typeface="Questrial"/>
              </a:defRPr>
            </a:lvl2pPr>
            <a:lvl3pPr indent="-342900" lvl="2" marL="1371600" marR="0" rtl="0" algn="l">
              <a:spcBef>
                <a:spcPts val="600"/>
              </a:spcBef>
              <a:spcAft>
                <a:spcPts val="0"/>
              </a:spcAft>
              <a:buClr>
                <a:schemeClr val="accent1"/>
              </a:buClr>
              <a:buSzPts val="1800"/>
              <a:buFont typeface="Noto Sans Symbols"/>
              <a:buChar char="◼"/>
              <a:defRPr b="0" i="0" sz="1800" u="none" cap="none" strike="noStrike">
                <a:solidFill>
                  <a:schemeClr val="dk2"/>
                </a:solidFill>
                <a:latin typeface="Questrial"/>
                <a:ea typeface="Questrial"/>
                <a:cs typeface="Questrial"/>
                <a:sym typeface="Questrial"/>
              </a:defRPr>
            </a:lvl3pPr>
            <a:lvl4pPr indent="-342900" lvl="3" marL="1828800" marR="0" rtl="0" algn="l">
              <a:spcBef>
                <a:spcPts val="600"/>
              </a:spcBef>
              <a:spcAft>
                <a:spcPts val="0"/>
              </a:spcAft>
              <a:buClr>
                <a:srgbClr val="4C0000"/>
              </a:buClr>
              <a:buSzPts val="1800"/>
              <a:buFont typeface="Noto Sans Symbols"/>
              <a:buChar char="◼"/>
              <a:defRPr b="0" i="0" sz="1800" u="none" cap="none" strike="noStrike">
                <a:solidFill>
                  <a:schemeClr val="dk2"/>
                </a:solidFill>
                <a:latin typeface="Questrial"/>
                <a:ea typeface="Questrial"/>
                <a:cs typeface="Questrial"/>
                <a:sym typeface="Questrial"/>
              </a:defRPr>
            </a:lvl4pPr>
            <a:lvl5pPr indent="-342900" lvl="4" marL="2286000" marR="0" rtl="0" algn="l">
              <a:spcBef>
                <a:spcPts val="600"/>
              </a:spcBef>
              <a:spcAft>
                <a:spcPts val="0"/>
              </a:spcAft>
              <a:buClr>
                <a:schemeClr val="accent1"/>
              </a:buClr>
              <a:buSzPts val="1800"/>
              <a:buFont typeface="Noto Sans Symbols"/>
              <a:buChar char="◼"/>
              <a:defRPr b="0" i="0" sz="1800" u="none" cap="none" strike="noStrike">
                <a:solidFill>
                  <a:schemeClr val="dk2"/>
                </a:solidFill>
                <a:latin typeface="Questrial"/>
                <a:ea typeface="Questrial"/>
                <a:cs typeface="Questrial"/>
                <a:sym typeface="Questrial"/>
              </a:defRPr>
            </a:lvl5pPr>
            <a:lvl6pPr indent="-342900" lvl="5" marL="2743200" marR="0" rtl="0" algn="l">
              <a:spcBef>
                <a:spcPts val="360"/>
              </a:spcBef>
              <a:spcAft>
                <a:spcPts val="0"/>
              </a:spcAft>
              <a:buClr>
                <a:srgbClr val="4C0000"/>
              </a:buClr>
              <a:buSzPts val="1800"/>
              <a:buFont typeface="Noto Sans Symbols"/>
              <a:buChar char="◼"/>
              <a:defRPr b="0" i="0" sz="1800" u="none" cap="none" strike="noStrike">
                <a:solidFill>
                  <a:schemeClr val="dk2"/>
                </a:solidFill>
                <a:latin typeface="Questrial"/>
                <a:ea typeface="Questrial"/>
                <a:cs typeface="Questrial"/>
                <a:sym typeface="Questrial"/>
              </a:defRPr>
            </a:lvl6pPr>
            <a:lvl7pPr indent="-342900" lvl="6" marL="3200400" marR="0" rtl="0" algn="l">
              <a:spcBef>
                <a:spcPts val="360"/>
              </a:spcBef>
              <a:spcAft>
                <a:spcPts val="0"/>
              </a:spcAft>
              <a:buClr>
                <a:schemeClr val="accent1"/>
              </a:buClr>
              <a:buSzPts val="1800"/>
              <a:buFont typeface="Noto Sans Symbols"/>
              <a:buChar char="◼"/>
              <a:defRPr b="0" i="0" sz="1800" u="none" cap="none" strike="noStrike">
                <a:solidFill>
                  <a:schemeClr val="dk2"/>
                </a:solidFill>
                <a:latin typeface="Questrial"/>
                <a:ea typeface="Questrial"/>
                <a:cs typeface="Questrial"/>
                <a:sym typeface="Questrial"/>
              </a:defRPr>
            </a:lvl7pPr>
            <a:lvl8pPr indent="-342900" lvl="7" marL="3657600" marR="0" rtl="0" algn="l">
              <a:spcBef>
                <a:spcPts val="360"/>
              </a:spcBef>
              <a:spcAft>
                <a:spcPts val="0"/>
              </a:spcAft>
              <a:buClr>
                <a:srgbClr val="4C0000"/>
              </a:buClr>
              <a:buSzPts val="1800"/>
              <a:buFont typeface="Noto Sans Symbols"/>
              <a:buChar char="◼"/>
              <a:defRPr b="0" i="0" sz="1800" u="none" cap="none" strike="noStrike">
                <a:solidFill>
                  <a:schemeClr val="dk2"/>
                </a:solidFill>
                <a:latin typeface="Questrial"/>
                <a:ea typeface="Questrial"/>
                <a:cs typeface="Questrial"/>
                <a:sym typeface="Questrial"/>
              </a:defRPr>
            </a:lvl8pPr>
            <a:lvl9pPr indent="-342900" lvl="8" marL="4114800" marR="0" rtl="0" algn="l">
              <a:spcBef>
                <a:spcPts val="360"/>
              </a:spcBef>
              <a:spcAft>
                <a:spcPts val="0"/>
              </a:spcAft>
              <a:buClr>
                <a:schemeClr val="accent1"/>
              </a:buClr>
              <a:buSzPts val="1800"/>
              <a:buFont typeface="Noto Sans Symbols"/>
              <a:buChar char="◼"/>
              <a:defRPr b="0" i="0" sz="1800" u="none" cap="none" strike="noStrike">
                <a:solidFill>
                  <a:schemeClr val="dk2"/>
                </a:solidFill>
                <a:latin typeface="Questrial"/>
                <a:ea typeface="Questrial"/>
                <a:cs typeface="Questrial"/>
                <a:sym typeface="Questrial"/>
              </a:defRPr>
            </a:lvl9pPr>
          </a:lstStyle>
          <a:p/>
        </p:txBody>
      </p:sp>
      <p:sp>
        <p:nvSpPr>
          <p:cNvPr id="99" name="Shape 99"/>
          <p:cNvSpPr txBox="1"/>
          <p:nvPr>
            <p:ph idx="3" type="body"/>
          </p:nvPr>
        </p:nvSpPr>
        <p:spPr>
          <a:xfrm>
            <a:off x="457200" y="2214563"/>
            <a:ext cx="3566160" cy="3911600"/>
          </a:xfrm>
          <a:prstGeom prst="rect">
            <a:avLst/>
          </a:prstGeom>
          <a:noFill/>
          <a:ln>
            <a:noFill/>
          </a:ln>
        </p:spPr>
        <p:txBody>
          <a:bodyPr anchorCtr="0" anchor="t" bIns="91425" lIns="91425" spcFirstLastPara="1" rIns="91425" wrap="square" tIns="91425"/>
          <a:lstStyle>
            <a:lvl1pPr indent="-342900" lvl="0" marL="457200" marR="0" rtl="0" algn="l">
              <a:spcBef>
                <a:spcPts val="1800"/>
              </a:spcBef>
              <a:spcAft>
                <a:spcPts val="0"/>
              </a:spcAft>
              <a:buClr>
                <a:schemeClr val="accent1"/>
              </a:buClr>
              <a:buSzPts val="1800"/>
              <a:buFont typeface="Noto Sans Symbols"/>
              <a:buChar char="◼"/>
              <a:defRPr b="0" i="0" sz="1800" u="none" cap="none" strike="noStrike">
                <a:solidFill>
                  <a:schemeClr val="dk2"/>
                </a:solidFill>
                <a:latin typeface="Questrial"/>
                <a:ea typeface="Questrial"/>
                <a:cs typeface="Questrial"/>
                <a:sym typeface="Questrial"/>
              </a:defRPr>
            </a:lvl1pPr>
            <a:lvl2pPr indent="-342900" lvl="1" marL="914400" marR="0" rtl="0" algn="l">
              <a:spcBef>
                <a:spcPts val="600"/>
              </a:spcBef>
              <a:spcAft>
                <a:spcPts val="0"/>
              </a:spcAft>
              <a:buClr>
                <a:srgbClr val="4C0000"/>
              </a:buClr>
              <a:buSzPts val="1800"/>
              <a:buFont typeface="Noto Sans Symbols"/>
              <a:buChar char="◼"/>
              <a:defRPr b="0" i="0" sz="1800" u="none" cap="none" strike="noStrike">
                <a:solidFill>
                  <a:schemeClr val="dk2"/>
                </a:solidFill>
                <a:latin typeface="Questrial"/>
                <a:ea typeface="Questrial"/>
                <a:cs typeface="Questrial"/>
                <a:sym typeface="Questrial"/>
              </a:defRPr>
            </a:lvl2pPr>
            <a:lvl3pPr indent="-342900" lvl="2" marL="1371600" marR="0" rtl="0" algn="l">
              <a:spcBef>
                <a:spcPts val="600"/>
              </a:spcBef>
              <a:spcAft>
                <a:spcPts val="0"/>
              </a:spcAft>
              <a:buClr>
                <a:schemeClr val="accent1"/>
              </a:buClr>
              <a:buSzPts val="1800"/>
              <a:buFont typeface="Noto Sans Symbols"/>
              <a:buChar char="◼"/>
              <a:defRPr b="0" i="0" sz="1800" u="none" cap="none" strike="noStrike">
                <a:solidFill>
                  <a:schemeClr val="dk2"/>
                </a:solidFill>
                <a:latin typeface="Questrial"/>
                <a:ea typeface="Questrial"/>
                <a:cs typeface="Questrial"/>
                <a:sym typeface="Questrial"/>
              </a:defRPr>
            </a:lvl3pPr>
            <a:lvl4pPr indent="-342900" lvl="3" marL="1828800" marR="0" rtl="0" algn="l">
              <a:spcBef>
                <a:spcPts val="600"/>
              </a:spcBef>
              <a:spcAft>
                <a:spcPts val="0"/>
              </a:spcAft>
              <a:buClr>
                <a:srgbClr val="4C0000"/>
              </a:buClr>
              <a:buSzPts val="1800"/>
              <a:buFont typeface="Noto Sans Symbols"/>
              <a:buChar char="◼"/>
              <a:defRPr b="0" i="0" sz="1800" u="none" cap="none" strike="noStrike">
                <a:solidFill>
                  <a:schemeClr val="dk2"/>
                </a:solidFill>
                <a:latin typeface="Questrial"/>
                <a:ea typeface="Questrial"/>
                <a:cs typeface="Questrial"/>
                <a:sym typeface="Questrial"/>
              </a:defRPr>
            </a:lvl4pPr>
            <a:lvl5pPr indent="-342900" lvl="4" marL="2286000" marR="0" rtl="0" algn="l">
              <a:spcBef>
                <a:spcPts val="600"/>
              </a:spcBef>
              <a:spcAft>
                <a:spcPts val="0"/>
              </a:spcAft>
              <a:buClr>
                <a:schemeClr val="accent1"/>
              </a:buClr>
              <a:buSzPts val="1800"/>
              <a:buFont typeface="Noto Sans Symbols"/>
              <a:buChar char="◼"/>
              <a:defRPr b="0" i="0" sz="1800" u="none" cap="none" strike="noStrike">
                <a:solidFill>
                  <a:schemeClr val="dk2"/>
                </a:solidFill>
                <a:latin typeface="Questrial"/>
                <a:ea typeface="Questrial"/>
                <a:cs typeface="Questrial"/>
                <a:sym typeface="Questrial"/>
              </a:defRPr>
            </a:lvl5pPr>
            <a:lvl6pPr indent="-342900" lvl="5" marL="2743200" marR="0" rtl="0" algn="l">
              <a:spcBef>
                <a:spcPts val="360"/>
              </a:spcBef>
              <a:spcAft>
                <a:spcPts val="0"/>
              </a:spcAft>
              <a:buClr>
                <a:srgbClr val="4C0000"/>
              </a:buClr>
              <a:buSzPts val="1800"/>
              <a:buFont typeface="Noto Sans Symbols"/>
              <a:buChar char="◼"/>
              <a:defRPr b="0" i="0" sz="1800" u="none" cap="none" strike="noStrike">
                <a:solidFill>
                  <a:schemeClr val="dk2"/>
                </a:solidFill>
                <a:latin typeface="Questrial"/>
                <a:ea typeface="Questrial"/>
                <a:cs typeface="Questrial"/>
                <a:sym typeface="Questrial"/>
              </a:defRPr>
            </a:lvl6pPr>
            <a:lvl7pPr indent="-342900" lvl="6" marL="3200400" marR="0" rtl="0" algn="l">
              <a:spcBef>
                <a:spcPts val="360"/>
              </a:spcBef>
              <a:spcAft>
                <a:spcPts val="0"/>
              </a:spcAft>
              <a:buClr>
                <a:schemeClr val="accent1"/>
              </a:buClr>
              <a:buSzPts val="1800"/>
              <a:buFont typeface="Noto Sans Symbols"/>
              <a:buChar char="◼"/>
              <a:defRPr b="0" i="0" sz="1800" u="none" cap="none" strike="noStrike">
                <a:solidFill>
                  <a:schemeClr val="dk2"/>
                </a:solidFill>
                <a:latin typeface="Questrial"/>
                <a:ea typeface="Questrial"/>
                <a:cs typeface="Questrial"/>
                <a:sym typeface="Questrial"/>
              </a:defRPr>
            </a:lvl7pPr>
            <a:lvl8pPr indent="-342900" lvl="7" marL="3657600" marR="0" rtl="0" algn="l">
              <a:spcBef>
                <a:spcPts val="360"/>
              </a:spcBef>
              <a:spcAft>
                <a:spcPts val="0"/>
              </a:spcAft>
              <a:buClr>
                <a:srgbClr val="4C0000"/>
              </a:buClr>
              <a:buSzPts val="1800"/>
              <a:buFont typeface="Noto Sans Symbols"/>
              <a:buChar char="◼"/>
              <a:defRPr b="0" i="0" sz="1800" u="none" cap="none" strike="noStrike">
                <a:solidFill>
                  <a:schemeClr val="dk2"/>
                </a:solidFill>
                <a:latin typeface="Questrial"/>
                <a:ea typeface="Questrial"/>
                <a:cs typeface="Questrial"/>
                <a:sym typeface="Questrial"/>
              </a:defRPr>
            </a:lvl8pPr>
            <a:lvl9pPr indent="-342900" lvl="8" marL="4114800" marR="0" rtl="0" algn="l">
              <a:spcBef>
                <a:spcPts val="360"/>
              </a:spcBef>
              <a:spcAft>
                <a:spcPts val="0"/>
              </a:spcAft>
              <a:buClr>
                <a:schemeClr val="accent1"/>
              </a:buClr>
              <a:buSzPts val="1800"/>
              <a:buFont typeface="Noto Sans Symbols"/>
              <a:buChar char="◼"/>
              <a:defRPr b="0" i="0" sz="1800" u="none" cap="none" strike="noStrike">
                <a:solidFill>
                  <a:schemeClr val="dk2"/>
                </a:solidFill>
                <a:latin typeface="Questrial"/>
                <a:ea typeface="Questrial"/>
                <a:cs typeface="Questrial"/>
                <a:sym typeface="Questrial"/>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4 Content">
  <p:cSld name="4 Content">
    <p:spTree>
      <p:nvGrpSpPr>
        <p:cNvPr id="100" name="Shape 100"/>
        <p:cNvGrpSpPr/>
        <p:nvPr/>
      </p:nvGrpSpPr>
      <p:grpSpPr>
        <a:xfrm>
          <a:off x="0" y="0"/>
          <a:ext cx="0" cy="0"/>
          <a:chOff x="0" y="0"/>
          <a:chExt cx="0" cy="0"/>
        </a:xfrm>
      </p:grpSpPr>
      <p:sp>
        <p:nvSpPr>
          <p:cNvPr id="101" name="Shape 101"/>
          <p:cNvSpPr/>
          <p:nvPr/>
        </p:nvSpPr>
        <p:spPr>
          <a:xfrm>
            <a:off x="8148918" y="268288"/>
            <a:ext cx="718073" cy="164592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Questrial"/>
              <a:ea typeface="Questrial"/>
              <a:cs typeface="Questrial"/>
              <a:sym typeface="Questrial"/>
            </a:endParaRPr>
          </a:p>
        </p:txBody>
      </p:sp>
      <p:sp>
        <p:nvSpPr>
          <p:cNvPr id="102" name="Shape 102"/>
          <p:cNvSpPr txBox="1"/>
          <p:nvPr>
            <p:ph type="title"/>
          </p:nvPr>
        </p:nvSpPr>
        <p:spPr>
          <a:xfrm>
            <a:off x="457199" y="914400"/>
            <a:ext cx="7391401" cy="1143000"/>
          </a:xfrm>
          <a:prstGeom prst="rect">
            <a:avLst/>
          </a:prstGeom>
          <a:noFill/>
          <a:ln>
            <a:noFill/>
          </a:ln>
        </p:spPr>
        <p:txBody>
          <a:bodyPr anchorCtr="0" anchor="b" bIns="91425" lIns="91425" spcFirstLastPara="1" rIns="91425" wrap="square" tIns="91425"/>
          <a:lstStyle>
            <a:lvl1pPr indent="0" lvl="0" marL="0" marR="0" rtl="0" algn="l">
              <a:spcBef>
                <a:spcPts val="0"/>
              </a:spcBef>
              <a:spcAft>
                <a:spcPts val="0"/>
              </a:spcAft>
              <a:buClr>
                <a:schemeClr val="accent1"/>
              </a:buClr>
              <a:buSzPts val="1400"/>
              <a:buFont typeface="Questrial"/>
              <a:buNone/>
              <a:defRPr b="0" i="0" sz="3600" u="none" cap="none" strike="noStrike">
                <a:solidFill>
                  <a:schemeClr val="accent1"/>
                </a:solidFill>
                <a:latin typeface="Questrial"/>
                <a:ea typeface="Questrial"/>
                <a:cs typeface="Questrial"/>
                <a:sym typeface="Questrial"/>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103" name="Shape 103"/>
          <p:cNvSpPr txBox="1"/>
          <p:nvPr>
            <p:ph idx="1" type="body"/>
          </p:nvPr>
        </p:nvSpPr>
        <p:spPr>
          <a:xfrm>
            <a:off x="4282440" y="2214562"/>
            <a:ext cx="3566160" cy="1920240"/>
          </a:xfrm>
          <a:prstGeom prst="rect">
            <a:avLst/>
          </a:prstGeom>
          <a:noFill/>
          <a:ln>
            <a:noFill/>
          </a:ln>
        </p:spPr>
        <p:txBody>
          <a:bodyPr anchorCtr="0" anchor="t" bIns="91425" lIns="91425" spcFirstLastPara="1" rIns="91425" wrap="square" tIns="91425"/>
          <a:lstStyle>
            <a:lvl1pPr indent="-342900" lvl="0" marL="457200" marR="0" rtl="0" algn="l">
              <a:spcBef>
                <a:spcPts val="1800"/>
              </a:spcBef>
              <a:spcAft>
                <a:spcPts val="0"/>
              </a:spcAft>
              <a:buClr>
                <a:schemeClr val="accent1"/>
              </a:buClr>
              <a:buSzPts val="1800"/>
              <a:buFont typeface="Noto Sans Symbols"/>
              <a:buChar char="◼"/>
              <a:defRPr b="0" i="0" sz="1800" u="none" cap="none" strike="noStrike">
                <a:solidFill>
                  <a:schemeClr val="dk2"/>
                </a:solidFill>
                <a:latin typeface="Questrial"/>
                <a:ea typeface="Questrial"/>
                <a:cs typeface="Questrial"/>
                <a:sym typeface="Questrial"/>
              </a:defRPr>
            </a:lvl1pPr>
            <a:lvl2pPr indent="-342900" lvl="1" marL="914400" marR="0" rtl="0" algn="l">
              <a:spcBef>
                <a:spcPts val="600"/>
              </a:spcBef>
              <a:spcAft>
                <a:spcPts val="0"/>
              </a:spcAft>
              <a:buClr>
                <a:srgbClr val="4C0000"/>
              </a:buClr>
              <a:buSzPts val="1800"/>
              <a:buFont typeface="Noto Sans Symbols"/>
              <a:buChar char="◼"/>
              <a:defRPr b="0" i="0" sz="1800" u="none" cap="none" strike="noStrike">
                <a:solidFill>
                  <a:schemeClr val="dk2"/>
                </a:solidFill>
                <a:latin typeface="Questrial"/>
                <a:ea typeface="Questrial"/>
                <a:cs typeface="Questrial"/>
                <a:sym typeface="Questrial"/>
              </a:defRPr>
            </a:lvl2pPr>
            <a:lvl3pPr indent="-342900" lvl="2" marL="1371600" marR="0" rtl="0" algn="l">
              <a:spcBef>
                <a:spcPts val="600"/>
              </a:spcBef>
              <a:spcAft>
                <a:spcPts val="0"/>
              </a:spcAft>
              <a:buClr>
                <a:schemeClr val="accent1"/>
              </a:buClr>
              <a:buSzPts val="1800"/>
              <a:buFont typeface="Noto Sans Symbols"/>
              <a:buChar char="◼"/>
              <a:defRPr b="0" i="0" sz="1800" u="none" cap="none" strike="noStrike">
                <a:solidFill>
                  <a:schemeClr val="dk2"/>
                </a:solidFill>
                <a:latin typeface="Questrial"/>
                <a:ea typeface="Questrial"/>
                <a:cs typeface="Questrial"/>
                <a:sym typeface="Questrial"/>
              </a:defRPr>
            </a:lvl3pPr>
            <a:lvl4pPr indent="-342900" lvl="3" marL="1828800" marR="0" rtl="0" algn="l">
              <a:spcBef>
                <a:spcPts val="600"/>
              </a:spcBef>
              <a:spcAft>
                <a:spcPts val="0"/>
              </a:spcAft>
              <a:buClr>
                <a:srgbClr val="4C0000"/>
              </a:buClr>
              <a:buSzPts val="1800"/>
              <a:buFont typeface="Noto Sans Symbols"/>
              <a:buChar char="◼"/>
              <a:defRPr b="0" i="0" sz="1800" u="none" cap="none" strike="noStrike">
                <a:solidFill>
                  <a:schemeClr val="dk2"/>
                </a:solidFill>
                <a:latin typeface="Questrial"/>
                <a:ea typeface="Questrial"/>
                <a:cs typeface="Questrial"/>
                <a:sym typeface="Questrial"/>
              </a:defRPr>
            </a:lvl4pPr>
            <a:lvl5pPr indent="-342900" lvl="4" marL="2286000" marR="0" rtl="0" algn="l">
              <a:spcBef>
                <a:spcPts val="600"/>
              </a:spcBef>
              <a:spcAft>
                <a:spcPts val="0"/>
              </a:spcAft>
              <a:buClr>
                <a:schemeClr val="accent1"/>
              </a:buClr>
              <a:buSzPts val="1800"/>
              <a:buFont typeface="Noto Sans Symbols"/>
              <a:buChar char="◼"/>
              <a:defRPr b="0" i="0" sz="1800" u="none" cap="none" strike="noStrike">
                <a:solidFill>
                  <a:schemeClr val="dk2"/>
                </a:solidFill>
                <a:latin typeface="Questrial"/>
                <a:ea typeface="Questrial"/>
                <a:cs typeface="Questrial"/>
                <a:sym typeface="Questrial"/>
              </a:defRPr>
            </a:lvl5pPr>
            <a:lvl6pPr indent="-342900" lvl="5" marL="2743200" marR="0" rtl="0" algn="l">
              <a:spcBef>
                <a:spcPts val="360"/>
              </a:spcBef>
              <a:spcAft>
                <a:spcPts val="0"/>
              </a:spcAft>
              <a:buClr>
                <a:srgbClr val="4C0000"/>
              </a:buClr>
              <a:buSzPts val="1800"/>
              <a:buFont typeface="Noto Sans Symbols"/>
              <a:buChar char="◼"/>
              <a:defRPr b="0" i="0" sz="1800" u="none" cap="none" strike="noStrike">
                <a:solidFill>
                  <a:schemeClr val="dk2"/>
                </a:solidFill>
                <a:latin typeface="Questrial"/>
                <a:ea typeface="Questrial"/>
                <a:cs typeface="Questrial"/>
                <a:sym typeface="Questrial"/>
              </a:defRPr>
            </a:lvl6pPr>
            <a:lvl7pPr indent="-342900" lvl="6" marL="3200400" marR="0" rtl="0" algn="l">
              <a:spcBef>
                <a:spcPts val="360"/>
              </a:spcBef>
              <a:spcAft>
                <a:spcPts val="0"/>
              </a:spcAft>
              <a:buClr>
                <a:schemeClr val="accent1"/>
              </a:buClr>
              <a:buSzPts val="1800"/>
              <a:buFont typeface="Noto Sans Symbols"/>
              <a:buChar char="◼"/>
              <a:defRPr b="0" i="0" sz="1800" u="none" cap="none" strike="noStrike">
                <a:solidFill>
                  <a:schemeClr val="dk2"/>
                </a:solidFill>
                <a:latin typeface="Questrial"/>
                <a:ea typeface="Questrial"/>
                <a:cs typeface="Questrial"/>
                <a:sym typeface="Questrial"/>
              </a:defRPr>
            </a:lvl7pPr>
            <a:lvl8pPr indent="-342900" lvl="7" marL="3657600" marR="0" rtl="0" algn="l">
              <a:spcBef>
                <a:spcPts val="360"/>
              </a:spcBef>
              <a:spcAft>
                <a:spcPts val="0"/>
              </a:spcAft>
              <a:buClr>
                <a:srgbClr val="4C0000"/>
              </a:buClr>
              <a:buSzPts val="1800"/>
              <a:buFont typeface="Noto Sans Symbols"/>
              <a:buChar char="◼"/>
              <a:defRPr b="0" i="0" sz="1800" u="none" cap="none" strike="noStrike">
                <a:solidFill>
                  <a:schemeClr val="dk2"/>
                </a:solidFill>
                <a:latin typeface="Questrial"/>
                <a:ea typeface="Questrial"/>
                <a:cs typeface="Questrial"/>
                <a:sym typeface="Questrial"/>
              </a:defRPr>
            </a:lvl8pPr>
            <a:lvl9pPr indent="-342900" lvl="8" marL="4114800" marR="0" rtl="0" algn="l">
              <a:spcBef>
                <a:spcPts val="360"/>
              </a:spcBef>
              <a:spcAft>
                <a:spcPts val="0"/>
              </a:spcAft>
              <a:buClr>
                <a:schemeClr val="accent1"/>
              </a:buClr>
              <a:buSzPts val="1800"/>
              <a:buFont typeface="Noto Sans Symbols"/>
              <a:buChar char="◼"/>
              <a:defRPr b="0" i="0" sz="1800" u="none" cap="none" strike="noStrike">
                <a:solidFill>
                  <a:schemeClr val="dk2"/>
                </a:solidFill>
                <a:latin typeface="Questrial"/>
                <a:ea typeface="Questrial"/>
                <a:cs typeface="Questrial"/>
                <a:sym typeface="Questrial"/>
              </a:defRPr>
            </a:lvl9pPr>
          </a:lstStyle>
          <a:p/>
        </p:txBody>
      </p:sp>
      <p:sp>
        <p:nvSpPr>
          <p:cNvPr id="104" name="Shape 104"/>
          <p:cNvSpPr txBox="1"/>
          <p:nvPr>
            <p:ph idx="10" type="dt"/>
          </p:nvPr>
        </p:nvSpPr>
        <p:spPr>
          <a:xfrm>
            <a:off x="7198659" y="6356350"/>
            <a:ext cx="1752600" cy="365125"/>
          </a:xfrm>
          <a:prstGeom prst="rect">
            <a:avLst/>
          </a:prstGeom>
          <a:noFill/>
          <a:ln>
            <a:noFill/>
          </a:ln>
        </p:spPr>
        <p:txBody>
          <a:bodyPr anchorCtr="0" anchor="ctr" bIns="91425" lIns="91425" spcFirstLastPara="1" rIns="91425" wrap="square" tIns="91425"/>
          <a:lstStyle>
            <a:lvl1pPr indent="0" lvl="0" marL="0" marR="0" rtl="0" algn="r">
              <a:spcBef>
                <a:spcPts val="0"/>
              </a:spcBef>
              <a:spcAft>
                <a:spcPts val="0"/>
              </a:spcAft>
              <a:buSzPts val="1400"/>
              <a:buNone/>
              <a:defRPr b="1" i="0" sz="1100" u="none" cap="none" strike="noStrike">
                <a:solidFill>
                  <a:srgbClr val="848484"/>
                </a:solidFill>
                <a:latin typeface="Questrial"/>
                <a:ea typeface="Questrial"/>
                <a:cs typeface="Questrial"/>
                <a:sym typeface="Questrial"/>
              </a:defRPr>
            </a:lvl1pPr>
            <a:lvl2pPr indent="0" lvl="1" marL="4572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2pPr>
            <a:lvl3pPr indent="0" lvl="2" marL="9144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3pPr>
            <a:lvl4pPr indent="0" lvl="3" marL="13716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4pPr>
            <a:lvl5pPr indent="0" lvl="4" marL="18288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5pPr>
            <a:lvl6pPr indent="0" lvl="5" marL="22860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6pPr>
            <a:lvl7pPr indent="0" lvl="6" marL="27432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7pPr>
            <a:lvl8pPr indent="0" lvl="7" marL="32004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8pPr>
            <a:lvl9pPr indent="0" lvl="8" marL="36576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9pPr>
          </a:lstStyle>
          <a:p/>
        </p:txBody>
      </p:sp>
      <p:sp>
        <p:nvSpPr>
          <p:cNvPr id="105" name="Shape 105"/>
          <p:cNvSpPr txBox="1"/>
          <p:nvPr>
            <p:ph idx="11" type="ftr"/>
          </p:nvPr>
        </p:nvSpPr>
        <p:spPr>
          <a:xfrm>
            <a:off x="174812" y="6356350"/>
            <a:ext cx="6007100" cy="365125"/>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SzPts val="1400"/>
              <a:buNone/>
              <a:defRPr b="1" i="0" sz="1100" u="none" cap="none" strike="noStrike">
                <a:solidFill>
                  <a:srgbClr val="848484"/>
                </a:solidFill>
                <a:latin typeface="Questrial"/>
                <a:ea typeface="Questrial"/>
                <a:cs typeface="Questrial"/>
                <a:sym typeface="Questrial"/>
              </a:defRPr>
            </a:lvl1pPr>
            <a:lvl2pPr indent="0" lvl="1" marL="4572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2pPr>
            <a:lvl3pPr indent="0" lvl="2" marL="9144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3pPr>
            <a:lvl4pPr indent="0" lvl="3" marL="13716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4pPr>
            <a:lvl5pPr indent="0" lvl="4" marL="18288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5pPr>
            <a:lvl6pPr indent="0" lvl="5" marL="22860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6pPr>
            <a:lvl7pPr indent="0" lvl="6" marL="27432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7pPr>
            <a:lvl8pPr indent="0" lvl="7" marL="32004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8pPr>
            <a:lvl9pPr indent="0" lvl="8" marL="36576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9pPr>
          </a:lstStyle>
          <a:p/>
        </p:txBody>
      </p:sp>
      <p:sp>
        <p:nvSpPr>
          <p:cNvPr id="106" name="Shape 106"/>
          <p:cNvSpPr txBox="1"/>
          <p:nvPr>
            <p:ph idx="12" type="sldNum"/>
          </p:nvPr>
        </p:nvSpPr>
        <p:spPr>
          <a:xfrm>
            <a:off x="8256494" y="361016"/>
            <a:ext cx="506506"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1" i="0" sz="2200" u="none" cap="none" strike="noStrike">
                <a:solidFill>
                  <a:schemeClr val="lt1"/>
                </a:solidFill>
                <a:latin typeface="Questrial"/>
                <a:ea typeface="Questrial"/>
                <a:cs typeface="Questrial"/>
                <a:sym typeface="Questrial"/>
              </a:defRPr>
            </a:lvl1pPr>
            <a:lvl2pPr indent="0" lvl="1" marL="0" marR="0" rtl="0" algn="r">
              <a:spcBef>
                <a:spcPts val="0"/>
              </a:spcBef>
              <a:buNone/>
              <a:defRPr b="1" i="0" sz="2200" u="none" cap="none" strike="noStrike">
                <a:solidFill>
                  <a:schemeClr val="lt1"/>
                </a:solidFill>
                <a:latin typeface="Questrial"/>
                <a:ea typeface="Questrial"/>
                <a:cs typeface="Questrial"/>
                <a:sym typeface="Questrial"/>
              </a:defRPr>
            </a:lvl2pPr>
            <a:lvl3pPr indent="0" lvl="2" marL="0" marR="0" rtl="0" algn="r">
              <a:spcBef>
                <a:spcPts val="0"/>
              </a:spcBef>
              <a:buNone/>
              <a:defRPr b="1" i="0" sz="2200" u="none" cap="none" strike="noStrike">
                <a:solidFill>
                  <a:schemeClr val="lt1"/>
                </a:solidFill>
                <a:latin typeface="Questrial"/>
                <a:ea typeface="Questrial"/>
                <a:cs typeface="Questrial"/>
                <a:sym typeface="Questrial"/>
              </a:defRPr>
            </a:lvl3pPr>
            <a:lvl4pPr indent="0" lvl="3" marL="0" marR="0" rtl="0" algn="r">
              <a:spcBef>
                <a:spcPts val="0"/>
              </a:spcBef>
              <a:buNone/>
              <a:defRPr b="1" i="0" sz="2200" u="none" cap="none" strike="noStrike">
                <a:solidFill>
                  <a:schemeClr val="lt1"/>
                </a:solidFill>
                <a:latin typeface="Questrial"/>
                <a:ea typeface="Questrial"/>
                <a:cs typeface="Questrial"/>
                <a:sym typeface="Questrial"/>
              </a:defRPr>
            </a:lvl4pPr>
            <a:lvl5pPr indent="0" lvl="4" marL="0" marR="0" rtl="0" algn="r">
              <a:spcBef>
                <a:spcPts val="0"/>
              </a:spcBef>
              <a:buNone/>
              <a:defRPr b="1" i="0" sz="2200" u="none" cap="none" strike="noStrike">
                <a:solidFill>
                  <a:schemeClr val="lt1"/>
                </a:solidFill>
                <a:latin typeface="Questrial"/>
                <a:ea typeface="Questrial"/>
                <a:cs typeface="Questrial"/>
                <a:sym typeface="Questrial"/>
              </a:defRPr>
            </a:lvl5pPr>
            <a:lvl6pPr indent="0" lvl="5" marL="0" marR="0" rtl="0" algn="r">
              <a:spcBef>
                <a:spcPts val="0"/>
              </a:spcBef>
              <a:buNone/>
              <a:defRPr b="1" i="0" sz="2200" u="none" cap="none" strike="noStrike">
                <a:solidFill>
                  <a:schemeClr val="lt1"/>
                </a:solidFill>
                <a:latin typeface="Questrial"/>
                <a:ea typeface="Questrial"/>
                <a:cs typeface="Questrial"/>
                <a:sym typeface="Questrial"/>
              </a:defRPr>
            </a:lvl6pPr>
            <a:lvl7pPr indent="0" lvl="6" marL="0" marR="0" rtl="0" algn="r">
              <a:spcBef>
                <a:spcPts val="0"/>
              </a:spcBef>
              <a:buNone/>
              <a:defRPr b="1" i="0" sz="2200" u="none" cap="none" strike="noStrike">
                <a:solidFill>
                  <a:schemeClr val="lt1"/>
                </a:solidFill>
                <a:latin typeface="Questrial"/>
                <a:ea typeface="Questrial"/>
                <a:cs typeface="Questrial"/>
                <a:sym typeface="Questrial"/>
              </a:defRPr>
            </a:lvl7pPr>
            <a:lvl8pPr indent="0" lvl="7" marL="0" marR="0" rtl="0" algn="r">
              <a:spcBef>
                <a:spcPts val="0"/>
              </a:spcBef>
              <a:buNone/>
              <a:defRPr b="1" i="0" sz="2200" u="none" cap="none" strike="noStrike">
                <a:solidFill>
                  <a:schemeClr val="lt1"/>
                </a:solidFill>
                <a:latin typeface="Questrial"/>
                <a:ea typeface="Questrial"/>
                <a:cs typeface="Questrial"/>
                <a:sym typeface="Questrial"/>
              </a:defRPr>
            </a:lvl8pPr>
            <a:lvl9pPr indent="0" lvl="8" marL="0" marR="0" rtl="0" algn="r">
              <a:spcBef>
                <a:spcPts val="0"/>
              </a:spcBef>
              <a:buNone/>
              <a:defRPr b="1" i="0" sz="2200" u="none" cap="none" strike="noStrike">
                <a:solidFill>
                  <a:schemeClr val="lt1"/>
                </a:solidFill>
                <a:latin typeface="Questrial"/>
                <a:ea typeface="Questrial"/>
                <a:cs typeface="Questrial"/>
                <a:sym typeface="Questrial"/>
              </a:defRPr>
            </a:lvl9pPr>
          </a:lstStyle>
          <a:p>
            <a:pPr indent="0" lvl="0" marL="0">
              <a:spcBef>
                <a:spcPts val="0"/>
              </a:spcBef>
              <a:spcAft>
                <a:spcPts val="0"/>
              </a:spcAft>
              <a:buNone/>
            </a:pPr>
            <a:fld id="{00000000-1234-1234-1234-123412341234}" type="slidenum">
              <a:rPr lang="en-US"/>
              <a:t>‹#›</a:t>
            </a:fld>
            <a:endParaRPr/>
          </a:p>
        </p:txBody>
      </p:sp>
      <p:sp>
        <p:nvSpPr>
          <p:cNvPr id="107" name="Shape 107"/>
          <p:cNvSpPr txBox="1"/>
          <p:nvPr>
            <p:ph idx="2" type="body"/>
          </p:nvPr>
        </p:nvSpPr>
        <p:spPr>
          <a:xfrm>
            <a:off x="4282440" y="4224973"/>
            <a:ext cx="3566160" cy="1920240"/>
          </a:xfrm>
          <a:prstGeom prst="rect">
            <a:avLst/>
          </a:prstGeom>
          <a:noFill/>
          <a:ln>
            <a:noFill/>
          </a:ln>
        </p:spPr>
        <p:txBody>
          <a:bodyPr anchorCtr="0" anchor="t" bIns="91425" lIns="91425" spcFirstLastPara="1" rIns="91425" wrap="square" tIns="91425"/>
          <a:lstStyle>
            <a:lvl1pPr indent="-342900" lvl="0" marL="457200" marR="0" rtl="0" algn="l">
              <a:spcBef>
                <a:spcPts val="1800"/>
              </a:spcBef>
              <a:spcAft>
                <a:spcPts val="0"/>
              </a:spcAft>
              <a:buClr>
                <a:schemeClr val="accent1"/>
              </a:buClr>
              <a:buSzPts val="1800"/>
              <a:buFont typeface="Noto Sans Symbols"/>
              <a:buChar char="◼"/>
              <a:defRPr b="0" i="0" sz="1800" u="none" cap="none" strike="noStrike">
                <a:solidFill>
                  <a:schemeClr val="dk2"/>
                </a:solidFill>
                <a:latin typeface="Questrial"/>
                <a:ea typeface="Questrial"/>
                <a:cs typeface="Questrial"/>
                <a:sym typeface="Questrial"/>
              </a:defRPr>
            </a:lvl1pPr>
            <a:lvl2pPr indent="-342900" lvl="1" marL="914400" marR="0" rtl="0" algn="l">
              <a:spcBef>
                <a:spcPts val="600"/>
              </a:spcBef>
              <a:spcAft>
                <a:spcPts val="0"/>
              </a:spcAft>
              <a:buClr>
                <a:srgbClr val="4C0000"/>
              </a:buClr>
              <a:buSzPts val="1800"/>
              <a:buFont typeface="Noto Sans Symbols"/>
              <a:buChar char="◼"/>
              <a:defRPr b="0" i="0" sz="1800" u="none" cap="none" strike="noStrike">
                <a:solidFill>
                  <a:schemeClr val="dk2"/>
                </a:solidFill>
                <a:latin typeface="Questrial"/>
                <a:ea typeface="Questrial"/>
                <a:cs typeface="Questrial"/>
                <a:sym typeface="Questrial"/>
              </a:defRPr>
            </a:lvl2pPr>
            <a:lvl3pPr indent="-342900" lvl="2" marL="1371600" marR="0" rtl="0" algn="l">
              <a:spcBef>
                <a:spcPts val="600"/>
              </a:spcBef>
              <a:spcAft>
                <a:spcPts val="0"/>
              </a:spcAft>
              <a:buClr>
                <a:schemeClr val="accent1"/>
              </a:buClr>
              <a:buSzPts val="1800"/>
              <a:buFont typeface="Noto Sans Symbols"/>
              <a:buChar char="◼"/>
              <a:defRPr b="0" i="0" sz="1800" u="none" cap="none" strike="noStrike">
                <a:solidFill>
                  <a:schemeClr val="dk2"/>
                </a:solidFill>
                <a:latin typeface="Questrial"/>
                <a:ea typeface="Questrial"/>
                <a:cs typeface="Questrial"/>
                <a:sym typeface="Questrial"/>
              </a:defRPr>
            </a:lvl3pPr>
            <a:lvl4pPr indent="-342900" lvl="3" marL="1828800" marR="0" rtl="0" algn="l">
              <a:spcBef>
                <a:spcPts val="600"/>
              </a:spcBef>
              <a:spcAft>
                <a:spcPts val="0"/>
              </a:spcAft>
              <a:buClr>
                <a:srgbClr val="4C0000"/>
              </a:buClr>
              <a:buSzPts val="1800"/>
              <a:buFont typeface="Noto Sans Symbols"/>
              <a:buChar char="◼"/>
              <a:defRPr b="0" i="0" sz="1800" u="none" cap="none" strike="noStrike">
                <a:solidFill>
                  <a:schemeClr val="dk2"/>
                </a:solidFill>
                <a:latin typeface="Questrial"/>
                <a:ea typeface="Questrial"/>
                <a:cs typeface="Questrial"/>
                <a:sym typeface="Questrial"/>
              </a:defRPr>
            </a:lvl4pPr>
            <a:lvl5pPr indent="-342900" lvl="4" marL="2286000" marR="0" rtl="0" algn="l">
              <a:spcBef>
                <a:spcPts val="600"/>
              </a:spcBef>
              <a:spcAft>
                <a:spcPts val="0"/>
              </a:spcAft>
              <a:buClr>
                <a:schemeClr val="accent1"/>
              </a:buClr>
              <a:buSzPts val="1800"/>
              <a:buFont typeface="Noto Sans Symbols"/>
              <a:buChar char="◼"/>
              <a:defRPr b="0" i="0" sz="1800" u="none" cap="none" strike="noStrike">
                <a:solidFill>
                  <a:schemeClr val="dk2"/>
                </a:solidFill>
                <a:latin typeface="Questrial"/>
                <a:ea typeface="Questrial"/>
                <a:cs typeface="Questrial"/>
                <a:sym typeface="Questrial"/>
              </a:defRPr>
            </a:lvl5pPr>
            <a:lvl6pPr indent="-342900" lvl="5" marL="2743200" marR="0" rtl="0" algn="l">
              <a:spcBef>
                <a:spcPts val="360"/>
              </a:spcBef>
              <a:spcAft>
                <a:spcPts val="0"/>
              </a:spcAft>
              <a:buClr>
                <a:srgbClr val="4C0000"/>
              </a:buClr>
              <a:buSzPts val="1800"/>
              <a:buFont typeface="Noto Sans Symbols"/>
              <a:buChar char="◼"/>
              <a:defRPr b="0" i="0" sz="1800" u="none" cap="none" strike="noStrike">
                <a:solidFill>
                  <a:schemeClr val="dk2"/>
                </a:solidFill>
                <a:latin typeface="Questrial"/>
                <a:ea typeface="Questrial"/>
                <a:cs typeface="Questrial"/>
                <a:sym typeface="Questrial"/>
              </a:defRPr>
            </a:lvl6pPr>
            <a:lvl7pPr indent="-342900" lvl="6" marL="3200400" marR="0" rtl="0" algn="l">
              <a:spcBef>
                <a:spcPts val="360"/>
              </a:spcBef>
              <a:spcAft>
                <a:spcPts val="0"/>
              </a:spcAft>
              <a:buClr>
                <a:schemeClr val="accent1"/>
              </a:buClr>
              <a:buSzPts val="1800"/>
              <a:buFont typeface="Noto Sans Symbols"/>
              <a:buChar char="◼"/>
              <a:defRPr b="0" i="0" sz="1800" u="none" cap="none" strike="noStrike">
                <a:solidFill>
                  <a:schemeClr val="dk2"/>
                </a:solidFill>
                <a:latin typeface="Questrial"/>
                <a:ea typeface="Questrial"/>
                <a:cs typeface="Questrial"/>
                <a:sym typeface="Questrial"/>
              </a:defRPr>
            </a:lvl7pPr>
            <a:lvl8pPr indent="-342900" lvl="7" marL="3657600" marR="0" rtl="0" algn="l">
              <a:spcBef>
                <a:spcPts val="360"/>
              </a:spcBef>
              <a:spcAft>
                <a:spcPts val="0"/>
              </a:spcAft>
              <a:buClr>
                <a:srgbClr val="4C0000"/>
              </a:buClr>
              <a:buSzPts val="1800"/>
              <a:buFont typeface="Noto Sans Symbols"/>
              <a:buChar char="◼"/>
              <a:defRPr b="0" i="0" sz="1800" u="none" cap="none" strike="noStrike">
                <a:solidFill>
                  <a:schemeClr val="dk2"/>
                </a:solidFill>
                <a:latin typeface="Questrial"/>
                <a:ea typeface="Questrial"/>
                <a:cs typeface="Questrial"/>
                <a:sym typeface="Questrial"/>
              </a:defRPr>
            </a:lvl8pPr>
            <a:lvl9pPr indent="-342900" lvl="8" marL="4114800" marR="0" rtl="0" algn="l">
              <a:spcBef>
                <a:spcPts val="360"/>
              </a:spcBef>
              <a:spcAft>
                <a:spcPts val="0"/>
              </a:spcAft>
              <a:buClr>
                <a:schemeClr val="accent1"/>
              </a:buClr>
              <a:buSzPts val="1800"/>
              <a:buFont typeface="Noto Sans Symbols"/>
              <a:buChar char="◼"/>
              <a:defRPr b="0" i="0" sz="1800" u="none" cap="none" strike="noStrike">
                <a:solidFill>
                  <a:schemeClr val="dk2"/>
                </a:solidFill>
                <a:latin typeface="Questrial"/>
                <a:ea typeface="Questrial"/>
                <a:cs typeface="Questrial"/>
                <a:sym typeface="Questrial"/>
              </a:defRPr>
            </a:lvl9pPr>
          </a:lstStyle>
          <a:p/>
        </p:txBody>
      </p:sp>
      <p:sp>
        <p:nvSpPr>
          <p:cNvPr id="108" name="Shape 108"/>
          <p:cNvSpPr txBox="1"/>
          <p:nvPr>
            <p:ph idx="3" type="body"/>
          </p:nvPr>
        </p:nvSpPr>
        <p:spPr>
          <a:xfrm>
            <a:off x="457200" y="2214562"/>
            <a:ext cx="3566160" cy="1920240"/>
          </a:xfrm>
          <a:prstGeom prst="rect">
            <a:avLst/>
          </a:prstGeom>
          <a:noFill/>
          <a:ln>
            <a:noFill/>
          </a:ln>
        </p:spPr>
        <p:txBody>
          <a:bodyPr anchorCtr="0" anchor="t" bIns="91425" lIns="91425" spcFirstLastPara="1" rIns="91425" wrap="square" tIns="91425"/>
          <a:lstStyle>
            <a:lvl1pPr indent="-342900" lvl="0" marL="457200" marR="0" rtl="0" algn="l">
              <a:spcBef>
                <a:spcPts val="1800"/>
              </a:spcBef>
              <a:spcAft>
                <a:spcPts val="0"/>
              </a:spcAft>
              <a:buClr>
                <a:schemeClr val="accent1"/>
              </a:buClr>
              <a:buSzPts val="1800"/>
              <a:buFont typeface="Noto Sans Symbols"/>
              <a:buChar char="◼"/>
              <a:defRPr b="0" i="0" sz="1800" u="none" cap="none" strike="noStrike">
                <a:solidFill>
                  <a:schemeClr val="dk2"/>
                </a:solidFill>
                <a:latin typeface="Questrial"/>
                <a:ea typeface="Questrial"/>
                <a:cs typeface="Questrial"/>
                <a:sym typeface="Questrial"/>
              </a:defRPr>
            </a:lvl1pPr>
            <a:lvl2pPr indent="-342900" lvl="1" marL="914400" marR="0" rtl="0" algn="l">
              <a:spcBef>
                <a:spcPts val="600"/>
              </a:spcBef>
              <a:spcAft>
                <a:spcPts val="0"/>
              </a:spcAft>
              <a:buClr>
                <a:srgbClr val="4C0000"/>
              </a:buClr>
              <a:buSzPts val="1800"/>
              <a:buFont typeface="Noto Sans Symbols"/>
              <a:buChar char="◼"/>
              <a:defRPr b="0" i="0" sz="1800" u="none" cap="none" strike="noStrike">
                <a:solidFill>
                  <a:schemeClr val="dk2"/>
                </a:solidFill>
                <a:latin typeface="Questrial"/>
                <a:ea typeface="Questrial"/>
                <a:cs typeface="Questrial"/>
                <a:sym typeface="Questrial"/>
              </a:defRPr>
            </a:lvl2pPr>
            <a:lvl3pPr indent="-342900" lvl="2" marL="1371600" marR="0" rtl="0" algn="l">
              <a:spcBef>
                <a:spcPts val="600"/>
              </a:spcBef>
              <a:spcAft>
                <a:spcPts val="0"/>
              </a:spcAft>
              <a:buClr>
                <a:schemeClr val="accent1"/>
              </a:buClr>
              <a:buSzPts val="1800"/>
              <a:buFont typeface="Noto Sans Symbols"/>
              <a:buChar char="◼"/>
              <a:defRPr b="0" i="0" sz="1800" u="none" cap="none" strike="noStrike">
                <a:solidFill>
                  <a:schemeClr val="dk2"/>
                </a:solidFill>
                <a:latin typeface="Questrial"/>
                <a:ea typeface="Questrial"/>
                <a:cs typeface="Questrial"/>
                <a:sym typeface="Questrial"/>
              </a:defRPr>
            </a:lvl3pPr>
            <a:lvl4pPr indent="-342900" lvl="3" marL="1828800" marR="0" rtl="0" algn="l">
              <a:spcBef>
                <a:spcPts val="600"/>
              </a:spcBef>
              <a:spcAft>
                <a:spcPts val="0"/>
              </a:spcAft>
              <a:buClr>
                <a:srgbClr val="4C0000"/>
              </a:buClr>
              <a:buSzPts val="1800"/>
              <a:buFont typeface="Noto Sans Symbols"/>
              <a:buChar char="◼"/>
              <a:defRPr b="0" i="0" sz="1800" u="none" cap="none" strike="noStrike">
                <a:solidFill>
                  <a:schemeClr val="dk2"/>
                </a:solidFill>
                <a:latin typeface="Questrial"/>
                <a:ea typeface="Questrial"/>
                <a:cs typeface="Questrial"/>
                <a:sym typeface="Questrial"/>
              </a:defRPr>
            </a:lvl4pPr>
            <a:lvl5pPr indent="-342900" lvl="4" marL="2286000" marR="0" rtl="0" algn="l">
              <a:spcBef>
                <a:spcPts val="600"/>
              </a:spcBef>
              <a:spcAft>
                <a:spcPts val="0"/>
              </a:spcAft>
              <a:buClr>
                <a:schemeClr val="accent1"/>
              </a:buClr>
              <a:buSzPts val="1800"/>
              <a:buFont typeface="Noto Sans Symbols"/>
              <a:buChar char="◼"/>
              <a:defRPr b="0" i="0" sz="1800" u="none" cap="none" strike="noStrike">
                <a:solidFill>
                  <a:schemeClr val="dk2"/>
                </a:solidFill>
                <a:latin typeface="Questrial"/>
                <a:ea typeface="Questrial"/>
                <a:cs typeface="Questrial"/>
                <a:sym typeface="Questrial"/>
              </a:defRPr>
            </a:lvl5pPr>
            <a:lvl6pPr indent="-342900" lvl="5" marL="2743200" marR="0" rtl="0" algn="l">
              <a:spcBef>
                <a:spcPts val="360"/>
              </a:spcBef>
              <a:spcAft>
                <a:spcPts val="0"/>
              </a:spcAft>
              <a:buClr>
                <a:srgbClr val="4C0000"/>
              </a:buClr>
              <a:buSzPts val="1800"/>
              <a:buFont typeface="Noto Sans Symbols"/>
              <a:buChar char="◼"/>
              <a:defRPr b="0" i="0" sz="1800" u="none" cap="none" strike="noStrike">
                <a:solidFill>
                  <a:schemeClr val="dk2"/>
                </a:solidFill>
                <a:latin typeface="Questrial"/>
                <a:ea typeface="Questrial"/>
                <a:cs typeface="Questrial"/>
                <a:sym typeface="Questrial"/>
              </a:defRPr>
            </a:lvl6pPr>
            <a:lvl7pPr indent="-342900" lvl="6" marL="3200400" marR="0" rtl="0" algn="l">
              <a:spcBef>
                <a:spcPts val="360"/>
              </a:spcBef>
              <a:spcAft>
                <a:spcPts val="0"/>
              </a:spcAft>
              <a:buClr>
                <a:schemeClr val="accent1"/>
              </a:buClr>
              <a:buSzPts val="1800"/>
              <a:buFont typeface="Noto Sans Symbols"/>
              <a:buChar char="◼"/>
              <a:defRPr b="0" i="0" sz="1800" u="none" cap="none" strike="noStrike">
                <a:solidFill>
                  <a:schemeClr val="dk2"/>
                </a:solidFill>
                <a:latin typeface="Questrial"/>
                <a:ea typeface="Questrial"/>
                <a:cs typeface="Questrial"/>
                <a:sym typeface="Questrial"/>
              </a:defRPr>
            </a:lvl7pPr>
            <a:lvl8pPr indent="-342900" lvl="7" marL="3657600" marR="0" rtl="0" algn="l">
              <a:spcBef>
                <a:spcPts val="360"/>
              </a:spcBef>
              <a:spcAft>
                <a:spcPts val="0"/>
              </a:spcAft>
              <a:buClr>
                <a:srgbClr val="4C0000"/>
              </a:buClr>
              <a:buSzPts val="1800"/>
              <a:buFont typeface="Noto Sans Symbols"/>
              <a:buChar char="◼"/>
              <a:defRPr b="0" i="0" sz="1800" u="none" cap="none" strike="noStrike">
                <a:solidFill>
                  <a:schemeClr val="dk2"/>
                </a:solidFill>
                <a:latin typeface="Questrial"/>
                <a:ea typeface="Questrial"/>
                <a:cs typeface="Questrial"/>
                <a:sym typeface="Questrial"/>
              </a:defRPr>
            </a:lvl8pPr>
            <a:lvl9pPr indent="-342900" lvl="8" marL="4114800" marR="0" rtl="0" algn="l">
              <a:spcBef>
                <a:spcPts val="360"/>
              </a:spcBef>
              <a:spcAft>
                <a:spcPts val="0"/>
              </a:spcAft>
              <a:buClr>
                <a:schemeClr val="accent1"/>
              </a:buClr>
              <a:buSzPts val="1800"/>
              <a:buFont typeface="Noto Sans Symbols"/>
              <a:buChar char="◼"/>
              <a:defRPr b="0" i="0" sz="1800" u="none" cap="none" strike="noStrike">
                <a:solidFill>
                  <a:schemeClr val="dk2"/>
                </a:solidFill>
                <a:latin typeface="Questrial"/>
                <a:ea typeface="Questrial"/>
                <a:cs typeface="Questrial"/>
                <a:sym typeface="Questrial"/>
              </a:defRPr>
            </a:lvl9pPr>
          </a:lstStyle>
          <a:p/>
        </p:txBody>
      </p:sp>
      <p:sp>
        <p:nvSpPr>
          <p:cNvPr id="109" name="Shape 109"/>
          <p:cNvSpPr txBox="1"/>
          <p:nvPr>
            <p:ph idx="4" type="body"/>
          </p:nvPr>
        </p:nvSpPr>
        <p:spPr>
          <a:xfrm>
            <a:off x="457200" y="4224973"/>
            <a:ext cx="3566160" cy="1920240"/>
          </a:xfrm>
          <a:prstGeom prst="rect">
            <a:avLst/>
          </a:prstGeom>
          <a:noFill/>
          <a:ln>
            <a:noFill/>
          </a:ln>
        </p:spPr>
        <p:txBody>
          <a:bodyPr anchorCtr="0" anchor="t" bIns="91425" lIns="91425" spcFirstLastPara="1" rIns="91425" wrap="square" tIns="91425"/>
          <a:lstStyle>
            <a:lvl1pPr indent="-342900" lvl="0" marL="457200" marR="0" rtl="0" algn="l">
              <a:spcBef>
                <a:spcPts val="1800"/>
              </a:spcBef>
              <a:spcAft>
                <a:spcPts val="0"/>
              </a:spcAft>
              <a:buClr>
                <a:schemeClr val="accent1"/>
              </a:buClr>
              <a:buSzPts val="1800"/>
              <a:buFont typeface="Noto Sans Symbols"/>
              <a:buChar char="◼"/>
              <a:defRPr b="0" i="0" sz="1800" u="none" cap="none" strike="noStrike">
                <a:solidFill>
                  <a:schemeClr val="dk2"/>
                </a:solidFill>
                <a:latin typeface="Questrial"/>
                <a:ea typeface="Questrial"/>
                <a:cs typeface="Questrial"/>
                <a:sym typeface="Questrial"/>
              </a:defRPr>
            </a:lvl1pPr>
            <a:lvl2pPr indent="-342900" lvl="1" marL="914400" marR="0" rtl="0" algn="l">
              <a:spcBef>
                <a:spcPts val="600"/>
              </a:spcBef>
              <a:spcAft>
                <a:spcPts val="0"/>
              </a:spcAft>
              <a:buClr>
                <a:srgbClr val="4C0000"/>
              </a:buClr>
              <a:buSzPts val="1800"/>
              <a:buFont typeface="Noto Sans Symbols"/>
              <a:buChar char="◼"/>
              <a:defRPr b="0" i="0" sz="1800" u="none" cap="none" strike="noStrike">
                <a:solidFill>
                  <a:schemeClr val="dk2"/>
                </a:solidFill>
                <a:latin typeface="Questrial"/>
                <a:ea typeface="Questrial"/>
                <a:cs typeface="Questrial"/>
                <a:sym typeface="Questrial"/>
              </a:defRPr>
            </a:lvl2pPr>
            <a:lvl3pPr indent="-342900" lvl="2" marL="1371600" marR="0" rtl="0" algn="l">
              <a:spcBef>
                <a:spcPts val="600"/>
              </a:spcBef>
              <a:spcAft>
                <a:spcPts val="0"/>
              </a:spcAft>
              <a:buClr>
                <a:schemeClr val="accent1"/>
              </a:buClr>
              <a:buSzPts val="1800"/>
              <a:buFont typeface="Noto Sans Symbols"/>
              <a:buChar char="◼"/>
              <a:defRPr b="0" i="0" sz="1800" u="none" cap="none" strike="noStrike">
                <a:solidFill>
                  <a:schemeClr val="dk2"/>
                </a:solidFill>
                <a:latin typeface="Questrial"/>
                <a:ea typeface="Questrial"/>
                <a:cs typeface="Questrial"/>
                <a:sym typeface="Questrial"/>
              </a:defRPr>
            </a:lvl3pPr>
            <a:lvl4pPr indent="-342900" lvl="3" marL="1828800" marR="0" rtl="0" algn="l">
              <a:spcBef>
                <a:spcPts val="600"/>
              </a:spcBef>
              <a:spcAft>
                <a:spcPts val="0"/>
              </a:spcAft>
              <a:buClr>
                <a:srgbClr val="4C0000"/>
              </a:buClr>
              <a:buSzPts val="1800"/>
              <a:buFont typeface="Noto Sans Symbols"/>
              <a:buChar char="◼"/>
              <a:defRPr b="0" i="0" sz="1800" u="none" cap="none" strike="noStrike">
                <a:solidFill>
                  <a:schemeClr val="dk2"/>
                </a:solidFill>
                <a:latin typeface="Questrial"/>
                <a:ea typeface="Questrial"/>
                <a:cs typeface="Questrial"/>
                <a:sym typeface="Questrial"/>
              </a:defRPr>
            </a:lvl4pPr>
            <a:lvl5pPr indent="-342900" lvl="4" marL="2286000" marR="0" rtl="0" algn="l">
              <a:spcBef>
                <a:spcPts val="600"/>
              </a:spcBef>
              <a:spcAft>
                <a:spcPts val="0"/>
              </a:spcAft>
              <a:buClr>
                <a:schemeClr val="accent1"/>
              </a:buClr>
              <a:buSzPts val="1800"/>
              <a:buFont typeface="Noto Sans Symbols"/>
              <a:buChar char="◼"/>
              <a:defRPr b="0" i="0" sz="1800" u="none" cap="none" strike="noStrike">
                <a:solidFill>
                  <a:schemeClr val="dk2"/>
                </a:solidFill>
                <a:latin typeface="Questrial"/>
                <a:ea typeface="Questrial"/>
                <a:cs typeface="Questrial"/>
                <a:sym typeface="Questrial"/>
              </a:defRPr>
            </a:lvl5pPr>
            <a:lvl6pPr indent="-342900" lvl="5" marL="2743200" marR="0" rtl="0" algn="l">
              <a:spcBef>
                <a:spcPts val="360"/>
              </a:spcBef>
              <a:spcAft>
                <a:spcPts val="0"/>
              </a:spcAft>
              <a:buClr>
                <a:srgbClr val="4C0000"/>
              </a:buClr>
              <a:buSzPts val="1800"/>
              <a:buFont typeface="Noto Sans Symbols"/>
              <a:buChar char="◼"/>
              <a:defRPr b="0" i="0" sz="1800" u="none" cap="none" strike="noStrike">
                <a:solidFill>
                  <a:schemeClr val="dk2"/>
                </a:solidFill>
                <a:latin typeface="Questrial"/>
                <a:ea typeface="Questrial"/>
                <a:cs typeface="Questrial"/>
                <a:sym typeface="Questrial"/>
              </a:defRPr>
            </a:lvl6pPr>
            <a:lvl7pPr indent="-342900" lvl="6" marL="3200400" marR="0" rtl="0" algn="l">
              <a:spcBef>
                <a:spcPts val="360"/>
              </a:spcBef>
              <a:spcAft>
                <a:spcPts val="0"/>
              </a:spcAft>
              <a:buClr>
                <a:schemeClr val="accent1"/>
              </a:buClr>
              <a:buSzPts val="1800"/>
              <a:buFont typeface="Noto Sans Symbols"/>
              <a:buChar char="◼"/>
              <a:defRPr b="0" i="0" sz="1800" u="none" cap="none" strike="noStrike">
                <a:solidFill>
                  <a:schemeClr val="dk2"/>
                </a:solidFill>
                <a:latin typeface="Questrial"/>
                <a:ea typeface="Questrial"/>
                <a:cs typeface="Questrial"/>
                <a:sym typeface="Questrial"/>
              </a:defRPr>
            </a:lvl7pPr>
            <a:lvl8pPr indent="-342900" lvl="7" marL="3657600" marR="0" rtl="0" algn="l">
              <a:spcBef>
                <a:spcPts val="360"/>
              </a:spcBef>
              <a:spcAft>
                <a:spcPts val="0"/>
              </a:spcAft>
              <a:buClr>
                <a:srgbClr val="4C0000"/>
              </a:buClr>
              <a:buSzPts val="1800"/>
              <a:buFont typeface="Noto Sans Symbols"/>
              <a:buChar char="◼"/>
              <a:defRPr b="0" i="0" sz="1800" u="none" cap="none" strike="noStrike">
                <a:solidFill>
                  <a:schemeClr val="dk2"/>
                </a:solidFill>
                <a:latin typeface="Questrial"/>
                <a:ea typeface="Questrial"/>
                <a:cs typeface="Questrial"/>
                <a:sym typeface="Questrial"/>
              </a:defRPr>
            </a:lvl8pPr>
            <a:lvl9pPr indent="-342900" lvl="8" marL="4114800" marR="0" rtl="0" algn="l">
              <a:spcBef>
                <a:spcPts val="360"/>
              </a:spcBef>
              <a:spcAft>
                <a:spcPts val="0"/>
              </a:spcAft>
              <a:buClr>
                <a:schemeClr val="accent1"/>
              </a:buClr>
              <a:buSzPts val="1800"/>
              <a:buFont typeface="Noto Sans Symbols"/>
              <a:buChar char="◼"/>
              <a:defRPr b="0" i="0" sz="1800" u="none" cap="none" strike="noStrike">
                <a:solidFill>
                  <a:schemeClr val="dk2"/>
                </a:solidFill>
                <a:latin typeface="Questrial"/>
                <a:ea typeface="Questrial"/>
                <a:cs typeface="Questrial"/>
                <a:sym typeface="Questrial"/>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110" name="Shape 110"/>
        <p:cNvGrpSpPr/>
        <p:nvPr/>
      </p:nvGrpSpPr>
      <p:grpSpPr>
        <a:xfrm>
          <a:off x="0" y="0"/>
          <a:ext cx="0" cy="0"/>
          <a:chOff x="0" y="0"/>
          <a:chExt cx="0" cy="0"/>
        </a:xfrm>
      </p:grpSpPr>
      <p:sp>
        <p:nvSpPr>
          <p:cNvPr id="111" name="Shape 111"/>
          <p:cNvSpPr/>
          <p:nvPr/>
        </p:nvSpPr>
        <p:spPr>
          <a:xfrm>
            <a:off x="8148918" y="268288"/>
            <a:ext cx="718073" cy="164592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Questrial"/>
              <a:ea typeface="Questrial"/>
              <a:cs typeface="Questrial"/>
              <a:sym typeface="Questrial"/>
            </a:endParaRPr>
          </a:p>
        </p:txBody>
      </p:sp>
      <p:sp>
        <p:nvSpPr>
          <p:cNvPr id="112" name="Shape 112"/>
          <p:cNvSpPr txBox="1"/>
          <p:nvPr>
            <p:ph type="title"/>
          </p:nvPr>
        </p:nvSpPr>
        <p:spPr>
          <a:xfrm>
            <a:off x="457199" y="914400"/>
            <a:ext cx="6508377" cy="1143000"/>
          </a:xfrm>
          <a:prstGeom prst="rect">
            <a:avLst/>
          </a:prstGeom>
          <a:noFill/>
          <a:ln>
            <a:noFill/>
          </a:ln>
        </p:spPr>
        <p:txBody>
          <a:bodyPr anchorCtr="0" anchor="b" bIns="91425" lIns="91425" spcFirstLastPara="1" rIns="91425" wrap="square" tIns="91425"/>
          <a:lstStyle>
            <a:lvl1pPr indent="0" lvl="0" marL="0" marR="0" rtl="0" algn="l">
              <a:spcBef>
                <a:spcPts val="0"/>
              </a:spcBef>
              <a:spcAft>
                <a:spcPts val="0"/>
              </a:spcAft>
              <a:buClr>
                <a:schemeClr val="accent1"/>
              </a:buClr>
              <a:buSzPts val="1400"/>
              <a:buFont typeface="Questrial"/>
              <a:buNone/>
              <a:defRPr b="0" i="0" sz="3600" u="none" cap="none" strike="noStrike">
                <a:solidFill>
                  <a:schemeClr val="accent1"/>
                </a:solidFill>
                <a:latin typeface="Questrial"/>
                <a:ea typeface="Questrial"/>
                <a:cs typeface="Questrial"/>
                <a:sym typeface="Questrial"/>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113" name="Shape 113"/>
          <p:cNvSpPr txBox="1"/>
          <p:nvPr>
            <p:ph idx="10" type="dt"/>
          </p:nvPr>
        </p:nvSpPr>
        <p:spPr>
          <a:xfrm>
            <a:off x="7198659" y="6356350"/>
            <a:ext cx="1752600" cy="365125"/>
          </a:xfrm>
          <a:prstGeom prst="rect">
            <a:avLst/>
          </a:prstGeom>
          <a:noFill/>
          <a:ln>
            <a:noFill/>
          </a:ln>
        </p:spPr>
        <p:txBody>
          <a:bodyPr anchorCtr="0" anchor="ctr" bIns="91425" lIns="91425" spcFirstLastPara="1" rIns="91425" wrap="square" tIns="91425"/>
          <a:lstStyle>
            <a:lvl1pPr indent="0" lvl="0" marL="0" marR="0" rtl="0" algn="r">
              <a:spcBef>
                <a:spcPts val="0"/>
              </a:spcBef>
              <a:spcAft>
                <a:spcPts val="0"/>
              </a:spcAft>
              <a:buSzPts val="1400"/>
              <a:buNone/>
              <a:defRPr b="1" i="0" sz="1100" u="none" cap="none" strike="noStrike">
                <a:solidFill>
                  <a:srgbClr val="848484"/>
                </a:solidFill>
                <a:latin typeface="Questrial"/>
                <a:ea typeface="Questrial"/>
                <a:cs typeface="Questrial"/>
                <a:sym typeface="Questrial"/>
              </a:defRPr>
            </a:lvl1pPr>
            <a:lvl2pPr indent="0" lvl="1" marL="4572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2pPr>
            <a:lvl3pPr indent="0" lvl="2" marL="9144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3pPr>
            <a:lvl4pPr indent="0" lvl="3" marL="13716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4pPr>
            <a:lvl5pPr indent="0" lvl="4" marL="18288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5pPr>
            <a:lvl6pPr indent="0" lvl="5" marL="22860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6pPr>
            <a:lvl7pPr indent="0" lvl="6" marL="27432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7pPr>
            <a:lvl8pPr indent="0" lvl="7" marL="32004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8pPr>
            <a:lvl9pPr indent="0" lvl="8" marL="36576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9pPr>
          </a:lstStyle>
          <a:p/>
        </p:txBody>
      </p:sp>
      <p:sp>
        <p:nvSpPr>
          <p:cNvPr id="114" name="Shape 114"/>
          <p:cNvSpPr txBox="1"/>
          <p:nvPr>
            <p:ph idx="11" type="ftr"/>
          </p:nvPr>
        </p:nvSpPr>
        <p:spPr>
          <a:xfrm>
            <a:off x="174812" y="6356350"/>
            <a:ext cx="6007100" cy="365125"/>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SzPts val="1400"/>
              <a:buNone/>
              <a:defRPr b="1" i="0" sz="1100" u="none" cap="none" strike="noStrike">
                <a:solidFill>
                  <a:srgbClr val="848484"/>
                </a:solidFill>
                <a:latin typeface="Questrial"/>
                <a:ea typeface="Questrial"/>
                <a:cs typeface="Questrial"/>
                <a:sym typeface="Questrial"/>
              </a:defRPr>
            </a:lvl1pPr>
            <a:lvl2pPr indent="0" lvl="1" marL="4572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2pPr>
            <a:lvl3pPr indent="0" lvl="2" marL="9144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3pPr>
            <a:lvl4pPr indent="0" lvl="3" marL="13716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4pPr>
            <a:lvl5pPr indent="0" lvl="4" marL="18288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5pPr>
            <a:lvl6pPr indent="0" lvl="5" marL="22860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6pPr>
            <a:lvl7pPr indent="0" lvl="6" marL="27432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7pPr>
            <a:lvl8pPr indent="0" lvl="7" marL="32004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8pPr>
            <a:lvl9pPr indent="0" lvl="8" marL="36576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9pPr>
          </a:lstStyle>
          <a:p/>
        </p:txBody>
      </p:sp>
      <p:sp>
        <p:nvSpPr>
          <p:cNvPr id="115" name="Shape 115"/>
          <p:cNvSpPr txBox="1"/>
          <p:nvPr>
            <p:ph idx="12" type="sldNum"/>
          </p:nvPr>
        </p:nvSpPr>
        <p:spPr>
          <a:xfrm>
            <a:off x="8256494" y="361016"/>
            <a:ext cx="506506"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1" i="0" sz="2200" u="none" cap="none" strike="noStrike">
                <a:solidFill>
                  <a:schemeClr val="lt1"/>
                </a:solidFill>
                <a:latin typeface="Questrial"/>
                <a:ea typeface="Questrial"/>
                <a:cs typeface="Questrial"/>
                <a:sym typeface="Questrial"/>
              </a:defRPr>
            </a:lvl1pPr>
            <a:lvl2pPr indent="0" lvl="1" marL="0" marR="0" rtl="0" algn="r">
              <a:spcBef>
                <a:spcPts val="0"/>
              </a:spcBef>
              <a:buNone/>
              <a:defRPr b="1" i="0" sz="2200" u="none" cap="none" strike="noStrike">
                <a:solidFill>
                  <a:schemeClr val="lt1"/>
                </a:solidFill>
                <a:latin typeface="Questrial"/>
                <a:ea typeface="Questrial"/>
                <a:cs typeface="Questrial"/>
                <a:sym typeface="Questrial"/>
              </a:defRPr>
            </a:lvl2pPr>
            <a:lvl3pPr indent="0" lvl="2" marL="0" marR="0" rtl="0" algn="r">
              <a:spcBef>
                <a:spcPts val="0"/>
              </a:spcBef>
              <a:buNone/>
              <a:defRPr b="1" i="0" sz="2200" u="none" cap="none" strike="noStrike">
                <a:solidFill>
                  <a:schemeClr val="lt1"/>
                </a:solidFill>
                <a:latin typeface="Questrial"/>
                <a:ea typeface="Questrial"/>
                <a:cs typeface="Questrial"/>
                <a:sym typeface="Questrial"/>
              </a:defRPr>
            </a:lvl3pPr>
            <a:lvl4pPr indent="0" lvl="3" marL="0" marR="0" rtl="0" algn="r">
              <a:spcBef>
                <a:spcPts val="0"/>
              </a:spcBef>
              <a:buNone/>
              <a:defRPr b="1" i="0" sz="2200" u="none" cap="none" strike="noStrike">
                <a:solidFill>
                  <a:schemeClr val="lt1"/>
                </a:solidFill>
                <a:latin typeface="Questrial"/>
                <a:ea typeface="Questrial"/>
                <a:cs typeface="Questrial"/>
                <a:sym typeface="Questrial"/>
              </a:defRPr>
            </a:lvl4pPr>
            <a:lvl5pPr indent="0" lvl="4" marL="0" marR="0" rtl="0" algn="r">
              <a:spcBef>
                <a:spcPts val="0"/>
              </a:spcBef>
              <a:buNone/>
              <a:defRPr b="1" i="0" sz="2200" u="none" cap="none" strike="noStrike">
                <a:solidFill>
                  <a:schemeClr val="lt1"/>
                </a:solidFill>
                <a:latin typeface="Questrial"/>
                <a:ea typeface="Questrial"/>
                <a:cs typeface="Questrial"/>
                <a:sym typeface="Questrial"/>
              </a:defRPr>
            </a:lvl5pPr>
            <a:lvl6pPr indent="0" lvl="5" marL="0" marR="0" rtl="0" algn="r">
              <a:spcBef>
                <a:spcPts val="0"/>
              </a:spcBef>
              <a:buNone/>
              <a:defRPr b="1" i="0" sz="2200" u="none" cap="none" strike="noStrike">
                <a:solidFill>
                  <a:schemeClr val="lt1"/>
                </a:solidFill>
                <a:latin typeface="Questrial"/>
                <a:ea typeface="Questrial"/>
                <a:cs typeface="Questrial"/>
                <a:sym typeface="Questrial"/>
              </a:defRPr>
            </a:lvl6pPr>
            <a:lvl7pPr indent="0" lvl="6" marL="0" marR="0" rtl="0" algn="r">
              <a:spcBef>
                <a:spcPts val="0"/>
              </a:spcBef>
              <a:buNone/>
              <a:defRPr b="1" i="0" sz="2200" u="none" cap="none" strike="noStrike">
                <a:solidFill>
                  <a:schemeClr val="lt1"/>
                </a:solidFill>
                <a:latin typeface="Questrial"/>
                <a:ea typeface="Questrial"/>
                <a:cs typeface="Questrial"/>
                <a:sym typeface="Questrial"/>
              </a:defRPr>
            </a:lvl7pPr>
            <a:lvl8pPr indent="0" lvl="7" marL="0" marR="0" rtl="0" algn="r">
              <a:spcBef>
                <a:spcPts val="0"/>
              </a:spcBef>
              <a:buNone/>
              <a:defRPr b="1" i="0" sz="2200" u="none" cap="none" strike="noStrike">
                <a:solidFill>
                  <a:schemeClr val="lt1"/>
                </a:solidFill>
                <a:latin typeface="Questrial"/>
                <a:ea typeface="Questrial"/>
                <a:cs typeface="Questrial"/>
                <a:sym typeface="Questrial"/>
              </a:defRPr>
            </a:lvl8pPr>
            <a:lvl9pPr indent="0" lvl="8" marL="0" marR="0" rtl="0" algn="r">
              <a:spcBef>
                <a:spcPts val="0"/>
              </a:spcBef>
              <a:buNone/>
              <a:defRPr b="1" i="0" sz="2200" u="none" cap="none" strike="noStrike">
                <a:solidFill>
                  <a:schemeClr val="lt1"/>
                </a:solidFill>
                <a:latin typeface="Questrial"/>
                <a:ea typeface="Questrial"/>
                <a:cs typeface="Questrial"/>
                <a:sym typeface="Questrial"/>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116" name="Shape 116"/>
        <p:cNvGrpSpPr/>
        <p:nvPr/>
      </p:nvGrpSpPr>
      <p:grpSpPr>
        <a:xfrm>
          <a:off x="0" y="0"/>
          <a:ext cx="0" cy="0"/>
          <a:chOff x="0" y="0"/>
          <a:chExt cx="0" cy="0"/>
        </a:xfrm>
      </p:grpSpPr>
      <p:sp>
        <p:nvSpPr>
          <p:cNvPr id="117" name="Shape 117"/>
          <p:cNvSpPr/>
          <p:nvPr/>
        </p:nvSpPr>
        <p:spPr>
          <a:xfrm>
            <a:off x="8148918" y="268288"/>
            <a:ext cx="718073" cy="566928"/>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Questrial"/>
              <a:ea typeface="Questrial"/>
              <a:cs typeface="Questrial"/>
              <a:sym typeface="Questrial"/>
            </a:endParaRPr>
          </a:p>
        </p:txBody>
      </p:sp>
      <p:sp>
        <p:nvSpPr>
          <p:cNvPr id="118" name="Shape 118"/>
          <p:cNvSpPr txBox="1"/>
          <p:nvPr>
            <p:ph type="title"/>
          </p:nvPr>
        </p:nvSpPr>
        <p:spPr>
          <a:xfrm>
            <a:off x="457199" y="995082"/>
            <a:ext cx="3566160" cy="1035424"/>
          </a:xfrm>
          <a:prstGeom prst="rect">
            <a:avLst/>
          </a:prstGeom>
          <a:noFill/>
          <a:ln>
            <a:noFill/>
          </a:ln>
        </p:spPr>
        <p:txBody>
          <a:bodyPr anchorCtr="0" anchor="b" bIns="91425" lIns="91425" spcFirstLastPara="1" rIns="91425" wrap="square" tIns="91425"/>
          <a:lstStyle>
            <a:lvl1pPr indent="0" lvl="0" marL="0" marR="0" rtl="0" algn="l">
              <a:spcBef>
                <a:spcPts val="0"/>
              </a:spcBef>
              <a:spcAft>
                <a:spcPts val="0"/>
              </a:spcAft>
              <a:buClr>
                <a:schemeClr val="accent1"/>
              </a:buClr>
              <a:buSzPts val="1400"/>
              <a:buFont typeface="Questrial"/>
              <a:buNone/>
              <a:defRPr b="0" i="0" sz="2800" u="none" cap="none" strike="noStrike">
                <a:solidFill>
                  <a:schemeClr val="accent1"/>
                </a:solidFill>
                <a:latin typeface="Questrial"/>
                <a:ea typeface="Questrial"/>
                <a:cs typeface="Questrial"/>
                <a:sym typeface="Questrial"/>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119" name="Shape 119"/>
          <p:cNvSpPr txBox="1"/>
          <p:nvPr>
            <p:ph idx="1" type="body"/>
          </p:nvPr>
        </p:nvSpPr>
        <p:spPr>
          <a:xfrm>
            <a:off x="4762052" y="990600"/>
            <a:ext cx="3566160" cy="5135563"/>
          </a:xfrm>
          <a:prstGeom prst="rect">
            <a:avLst/>
          </a:prstGeom>
          <a:noFill/>
          <a:ln>
            <a:noFill/>
          </a:ln>
        </p:spPr>
        <p:txBody>
          <a:bodyPr anchorCtr="0" anchor="t" bIns="91425" lIns="91425" spcFirstLastPara="1" rIns="91425" wrap="square" tIns="91425"/>
          <a:lstStyle>
            <a:lvl1pPr indent="-342900" lvl="0" marL="457200" marR="0" rtl="0" algn="l">
              <a:spcBef>
                <a:spcPts val="1800"/>
              </a:spcBef>
              <a:spcAft>
                <a:spcPts val="0"/>
              </a:spcAft>
              <a:buClr>
                <a:schemeClr val="accent1"/>
              </a:buClr>
              <a:buSzPts val="1800"/>
              <a:buFont typeface="Noto Sans Symbols"/>
              <a:buChar char="◼"/>
              <a:defRPr b="0" i="0" sz="1800" u="none" cap="none" strike="noStrike">
                <a:solidFill>
                  <a:schemeClr val="dk2"/>
                </a:solidFill>
                <a:latin typeface="Questrial"/>
                <a:ea typeface="Questrial"/>
                <a:cs typeface="Questrial"/>
                <a:sym typeface="Questrial"/>
              </a:defRPr>
            </a:lvl1pPr>
            <a:lvl2pPr indent="-342900" lvl="1" marL="914400" marR="0" rtl="0" algn="l">
              <a:spcBef>
                <a:spcPts val="600"/>
              </a:spcBef>
              <a:spcAft>
                <a:spcPts val="0"/>
              </a:spcAft>
              <a:buClr>
                <a:srgbClr val="4C0000"/>
              </a:buClr>
              <a:buSzPts val="1800"/>
              <a:buFont typeface="Noto Sans Symbols"/>
              <a:buChar char="◼"/>
              <a:defRPr b="0" i="0" sz="1800" u="none" cap="none" strike="noStrike">
                <a:solidFill>
                  <a:schemeClr val="dk2"/>
                </a:solidFill>
                <a:latin typeface="Questrial"/>
                <a:ea typeface="Questrial"/>
                <a:cs typeface="Questrial"/>
                <a:sym typeface="Questrial"/>
              </a:defRPr>
            </a:lvl2pPr>
            <a:lvl3pPr indent="-342900" lvl="2" marL="1371600" marR="0" rtl="0" algn="l">
              <a:spcBef>
                <a:spcPts val="600"/>
              </a:spcBef>
              <a:spcAft>
                <a:spcPts val="0"/>
              </a:spcAft>
              <a:buClr>
                <a:schemeClr val="accent1"/>
              </a:buClr>
              <a:buSzPts val="1800"/>
              <a:buFont typeface="Noto Sans Symbols"/>
              <a:buChar char="◼"/>
              <a:defRPr b="0" i="0" sz="1800" u="none" cap="none" strike="noStrike">
                <a:solidFill>
                  <a:schemeClr val="dk2"/>
                </a:solidFill>
                <a:latin typeface="Questrial"/>
                <a:ea typeface="Questrial"/>
                <a:cs typeface="Questrial"/>
                <a:sym typeface="Questrial"/>
              </a:defRPr>
            </a:lvl3pPr>
            <a:lvl4pPr indent="-342900" lvl="3" marL="1828800" marR="0" rtl="0" algn="l">
              <a:spcBef>
                <a:spcPts val="600"/>
              </a:spcBef>
              <a:spcAft>
                <a:spcPts val="0"/>
              </a:spcAft>
              <a:buClr>
                <a:srgbClr val="4C0000"/>
              </a:buClr>
              <a:buSzPts val="1800"/>
              <a:buFont typeface="Noto Sans Symbols"/>
              <a:buChar char="◼"/>
              <a:defRPr b="0" i="0" sz="1800" u="none" cap="none" strike="noStrike">
                <a:solidFill>
                  <a:schemeClr val="dk2"/>
                </a:solidFill>
                <a:latin typeface="Questrial"/>
                <a:ea typeface="Questrial"/>
                <a:cs typeface="Questrial"/>
                <a:sym typeface="Questrial"/>
              </a:defRPr>
            </a:lvl4pPr>
            <a:lvl5pPr indent="-342900" lvl="4" marL="2286000" marR="0" rtl="0" algn="l">
              <a:spcBef>
                <a:spcPts val="600"/>
              </a:spcBef>
              <a:spcAft>
                <a:spcPts val="0"/>
              </a:spcAft>
              <a:buClr>
                <a:schemeClr val="accent1"/>
              </a:buClr>
              <a:buSzPts val="1800"/>
              <a:buFont typeface="Noto Sans Symbols"/>
              <a:buChar char="◼"/>
              <a:defRPr b="0" i="0" sz="1800" u="none" cap="none" strike="noStrike">
                <a:solidFill>
                  <a:schemeClr val="dk2"/>
                </a:solidFill>
                <a:latin typeface="Questrial"/>
                <a:ea typeface="Questrial"/>
                <a:cs typeface="Questrial"/>
                <a:sym typeface="Questrial"/>
              </a:defRPr>
            </a:lvl5pPr>
            <a:lvl6pPr indent="-342900" lvl="5" marL="2743200" marR="0" rtl="0" algn="l">
              <a:spcBef>
                <a:spcPts val="360"/>
              </a:spcBef>
              <a:spcAft>
                <a:spcPts val="0"/>
              </a:spcAft>
              <a:buClr>
                <a:srgbClr val="4C0000"/>
              </a:buClr>
              <a:buSzPts val="1800"/>
              <a:buFont typeface="Noto Sans Symbols"/>
              <a:buChar char="◼"/>
              <a:defRPr b="0" i="0" sz="1800" u="none" cap="none" strike="noStrike">
                <a:solidFill>
                  <a:schemeClr val="dk2"/>
                </a:solidFill>
                <a:latin typeface="Questrial"/>
                <a:ea typeface="Questrial"/>
                <a:cs typeface="Questrial"/>
                <a:sym typeface="Questrial"/>
              </a:defRPr>
            </a:lvl6pPr>
            <a:lvl7pPr indent="-342900" lvl="6" marL="3200400" marR="0" rtl="0" algn="l">
              <a:spcBef>
                <a:spcPts val="360"/>
              </a:spcBef>
              <a:spcAft>
                <a:spcPts val="0"/>
              </a:spcAft>
              <a:buClr>
                <a:schemeClr val="accent1"/>
              </a:buClr>
              <a:buSzPts val="1800"/>
              <a:buFont typeface="Noto Sans Symbols"/>
              <a:buChar char="◼"/>
              <a:defRPr b="0" i="0" sz="1800" u="none" cap="none" strike="noStrike">
                <a:solidFill>
                  <a:schemeClr val="dk2"/>
                </a:solidFill>
                <a:latin typeface="Questrial"/>
                <a:ea typeface="Questrial"/>
                <a:cs typeface="Questrial"/>
                <a:sym typeface="Questrial"/>
              </a:defRPr>
            </a:lvl7pPr>
            <a:lvl8pPr indent="-342900" lvl="7" marL="3657600" marR="0" rtl="0" algn="l">
              <a:spcBef>
                <a:spcPts val="360"/>
              </a:spcBef>
              <a:spcAft>
                <a:spcPts val="0"/>
              </a:spcAft>
              <a:buClr>
                <a:srgbClr val="4C0000"/>
              </a:buClr>
              <a:buSzPts val="1800"/>
              <a:buFont typeface="Noto Sans Symbols"/>
              <a:buChar char="◼"/>
              <a:defRPr b="0" i="0" sz="1800" u="none" cap="none" strike="noStrike">
                <a:solidFill>
                  <a:schemeClr val="dk2"/>
                </a:solidFill>
                <a:latin typeface="Questrial"/>
                <a:ea typeface="Questrial"/>
                <a:cs typeface="Questrial"/>
                <a:sym typeface="Questrial"/>
              </a:defRPr>
            </a:lvl8pPr>
            <a:lvl9pPr indent="-342900" lvl="8" marL="4114800" marR="0" rtl="0" algn="l">
              <a:spcBef>
                <a:spcPts val="360"/>
              </a:spcBef>
              <a:spcAft>
                <a:spcPts val="0"/>
              </a:spcAft>
              <a:buClr>
                <a:schemeClr val="accent1"/>
              </a:buClr>
              <a:buSzPts val="1800"/>
              <a:buFont typeface="Noto Sans Symbols"/>
              <a:buChar char="◼"/>
              <a:defRPr b="0" i="0" sz="1800" u="none" cap="none" strike="noStrike">
                <a:solidFill>
                  <a:schemeClr val="dk2"/>
                </a:solidFill>
                <a:latin typeface="Questrial"/>
                <a:ea typeface="Questrial"/>
                <a:cs typeface="Questrial"/>
                <a:sym typeface="Questrial"/>
              </a:defRPr>
            </a:lvl9pPr>
          </a:lstStyle>
          <a:p/>
        </p:txBody>
      </p:sp>
      <p:sp>
        <p:nvSpPr>
          <p:cNvPr id="120" name="Shape 120"/>
          <p:cNvSpPr txBox="1"/>
          <p:nvPr>
            <p:ph idx="2" type="body"/>
          </p:nvPr>
        </p:nvSpPr>
        <p:spPr>
          <a:xfrm>
            <a:off x="457199" y="2057400"/>
            <a:ext cx="3566160" cy="3657601"/>
          </a:xfrm>
          <a:prstGeom prst="rect">
            <a:avLst/>
          </a:prstGeom>
          <a:noFill/>
          <a:ln>
            <a:noFill/>
          </a:ln>
        </p:spPr>
        <p:txBody>
          <a:bodyPr anchorCtr="0" anchor="t" bIns="91425" lIns="91425" spcFirstLastPara="1" rIns="91425" wrap="square" tIns="91425"/>
          <a:lstStyle>
            <a:lvl1pPr indent="-228600" lvl="0" marL="457200" marR="0" rtl="0" algn="l">
              <a:spcBef>
                <a:spcPts val="600"/>
              </a:spcBef>
              <a:spcAft>
                <a:spcPts val="0"/>
              </a:spcAft>
              <a:buClr>
                <a:schemeClr val="accent1"/>
              </a:buClr>
              <a:buSzPts val="2000"/>
              <a:buFont typeface="Noto Sans Symbols"/>
              <a:buNone/>
              <a:defRPr b="0" i="0" sz="1600" u="none" cap="none" strike="noStrike">
                <a:solidFill>
                  <a:schemeClr val="dk2"/>
                </a:solidFill>
                <a:latin typeface="Questrial"/>
                <a:ea typeface="Questrial"/>
                <a:cs typeface="Questrial"/>
                <a:sym typeface="Questrial"/>
              </a:defRPr>
            </a:lvl1pPr>
            <a:lvl2pPr indent="-228600" lvl="1" marL="914400" marR="0" rtl="0" algn="l">
              <a:spcBef>
                <a:spcPts val="600"/>
              </a:spcBef>
              <a:spcAft>
                <a:spcPts val="0"/>
              </a:spcAft>
              <a:buClr>
                <a:srgbClr val="4C0000"/>
              </a:buClr>
              <a:buSzPts val="1800"/>
              <a:buFont typeface="Noto Sans Symbols"/>
              <a:buNone/>
              <a:defRPr b="0" i="0" sz="1200" u="none" cap="none" strike="noStrike">
                <a:solidFill>
                  <a:schemeClr val="dk2"/>
                </a:solidFill>
                <a:latin typeface="Questrial"/>
                <a:ea typeface="Questrial"/>
                <a:cs typeface="Questrial"/>
                <a:sym typeface="Questrial"/>
              </a:defRPr>
            </a:lvl2pPr>
            <a:lvl3pPr indent="-228600" lvl="2" marL="1371600" marR="0" rtl="0" algn="l">
              <a:spcBef>
                <a:spcPts val="600"/>
              </a:spcBef>
              <a:spcAft>
                <a:spcPts val="0"/>
              </a:spcAft>
              <a:buClr>
                <a:schemeClr val="accent1"/>
              </a:buClr>
              <a:buSzPts val="1800"/>
              <a:buFont typeface="Noto Sans Symbols"/>
              <a:buNone/>
              <a:defRPr b="0" i="0" sz="1000" u="none" cap="none" strike="noStrike">
                <a:solidFill>
                  <a:schemeClr val="dk2"/>
                </a:solidFill>
                <a:latin typeface="Questrial"/>
                <a:ea typeface="Questrial"/>
                <a:cs typeface="Questrial"/>
                <a:sym typeface="Questrial"/>
              </a:defRPr>
            </a:lvl3pPr>
            <a:lvl4pPr indent="-228600" lvl="3" marL="1828800" marR="0" rtl="0" algn="l">
              <a:spcBef>
                <a:spcPts val="600"/>
              </a:spcBef>
              <a:spcAft>
                <a:spcPts val="0"/>
              </a:spcAft>
              <a:buClr>
                <a:srgbClr val="4C0000"/>
              </a:buClr>
              <a:buSzPts val="1800"/>
              <a:buFont typeface="Noto Sans Symbols"/>
              <a:buNone/>
              <a:defRPr b="0" i="0" sz="900" u="none" cap="none" strike="noStrike">
                <a:solidFill>
                  <a:schemeClr val="dk2"/>
                </a:solidFill>
                <a:latin typeface="Questrial"/>
                <a:ea typeface="Questrial"/>
                <a:cs typeface="Questrial"/>
                <a:sym typeface="Questrial"/>
              </a:defRPr>
            </a:lvl4pPr>
            <a:lvl5pPr indent="-228600" lvl="4" marL="2286000" marR="0" rtl="0" algn="l">
              <a:spcBef>
                <a:spcPts val="600"/>
              </a:spcBef>
              <a:spcAft>
                <a:spcPts val="0"/>
              </a:spcAft>
              <a:buClr>
                <a:schemeClr val="accent1"/>
              </a:buClr>
              <a:buSzPts val="1800"/>
              <a:buFont typeface="Noto Sans Symbols"/>
              <a:buNone/>
              <a:defRPr b="0" i="0" sz="900" u="none" cap="none" strike="noStrike">
                <a:solidFill>
                  <a:schemeClr val="dk2"/>
                </a:solidFill>
                <a:latin typeface="Questrial"/>
                <a:ea typeface="Questrial"/>
                <a:cs typeface="Questrial"/>
                <a:sym typeface="Questrial"/>
              </a:defRPr>
            </a:lvl5pPr>
            <a:lvl6pPr indent="-228600" lvl="5" marL="2743200" marR="0" rtl="0" algn="l">
              <a:spcBef>
                <a:spcPts val="180"/>
              </a:spcBef>
              <a:spcAft>
                <a:spcPts val="0"/>
              </a:spcAft>
              <a:buClr>
                <a:srgbClr val="4C0000"/>
              </a:buClr>
              <a:buSzPts val="1800"/>
              <a:buFont typeface="Noto Sans Symbols"/>
              <a:buNone/>
              <a:defRPr b="0" i="0" sz="900" u="none" cap="none" strike="noStrike">
                <a:solidFill>
                  <a:schemeClr val="dk2"/>
                </a:solidFill>
                <a:latin typeface="Questrial"/>
                <a:ea typeface="Questrial"/>
                <a:cs typeface="Questrial"/>
                <a:sym typeface="Questrial"/>
              </a:defRPr>
            </a:lvl6pPr>
            <a:lvl7pPr indent="-228600" lvl="6" marL="3200400" marR="0" rtl="0" algn="l">
              <a:spcBef>
                <a:spcPts val="180"/>
              </a:spcBef>
              <a:spcAft>
                <a:spcPts val="0"/>
              </a:spcAft>
              <a:buClr>
                <a:schemeClr val="accent1"/>
              </a:buClr>
              <a:buSzPts val="1800"/>
              <a:buFont typeface="Noto Sans Symbols"/>
              <a:buNone/>
              <a:defRPr b="0" i="0" sz="900" u="none" cap="none" strike="noStrike">
                <a:solidFill>
                  <a:schemeClr val="dk2"/>
                </a:solidFill>
                <a:latin typeface="Questrial"/>
                <a:ea typeface="Questrial"/>
                <a:cs typeface="Questrial"/>
                <a:sym typeface="Questrial"/>
              </a:defRPr>
            </a:lvl7pPr>
            <a:lvl8pPr indent="-228600" lvl="7" marL="3657600" marR="0" rtl="0" algn="l">
              <a:spcBef>
                <a:spcPts val="180"/>
              </a:spcBef>
              <a:spcAft>
                <a:spcPts val="0"/>
              </a:spcAft>
              <a:buClr>
                <a:srgbClr val="4C0000"/>
              </a:buClr>
              <a:buSzPts val="1800"/>
              <a:buFont typeface="Noto Sans Symbols"/>
              <a:buNone/>
              <a:defRPr b="0" i="0" sz="900" u="none" cap="none" strike="noStrike">
                <a:solidFill>
                  <a:schemeClr val="dk2"/>
                </a:solidFill>
                <a:latin typeface="Questrial"/>
                <a:ea typeface="Questrial"/>
                <a:cs typeface="Questrial"/>
                <a:sym typeface="Questrial"/>
              </a:defRPr>
            </a:lvl8pPr>
            <a:lvl9pPr indent="-228600" lvl="8" marL="4114800" marR="0" rtl="0" algn="l">
              <a:spcBef>
                <a:spcPts val="180"/>
              </a:spcBef>
              <a:spcAft>
                <a:spcPts val="0"/>
              </a:spcAft>
              <a:buClr>
                <a:schemeClr val="accent1"/>
              </a:buClr>
              <a:buSzPts val="1800"/>
              <a:buFont typeface="Noto Sans Symbols"/>
              <a:buNone/>
              <a:defRPr b="0" i="0" sz="900" u="none" cap="none" strike="noStrike">
                <a:solidFill>
                  <a:schemeClr val="dk2"/>
                </a:solidFill>
                <a:latin typeface="Questrial"/>
                <a:ea typeface="Questrial"/>
                <a:cs typeface="Questrial"/>
                <a:sym typeface="Questrial"/>
              </a:defRPr>
            </a:lvl9pPr>
          </a:lstStyle>
          <a:p/>
        </p:txBody>
      </p:sp>
      <p:sp>
        <p:nvSpPr>
          <p:cNvPr id="121" name="Shape 121"/>
          <p:cNvSpPr txBox="1"/>
          <p:nvPr>
            <p:ph idx="10" type="dt"/>
          </p:nvPr>
        </p:nvSpPr>
        <p:spPr>
          <a:xfrm>
            <a:off x="7198659" y="6356350"/>
            <a:ext cx="1752600" cy="365125"/>
          </a:xfrm>
          <a:prstGeom prst="rect">
            <a:avLst/>
          </a:prstGeom>
          <a:noFill/>
          <a:ln>
            <a:noFill/>
          </a:ln>
        </p:spPr>
        <p:txBody>
          <a:bodyPr anchorCtr="0" anchor="ctr" bIns="91425" lIns="91425" spcFirstLastPara="1" rIns="91425" wrap="square" tIns="91425"/>
          <a:lstStyle>
            <a:lvl1pPr indent="0" lvl="0" marL="0" marR="0" rtl="0" algn="r">
              <a:spcBef>
                <a:spcPts val="0"/>
              </a:spcBef>
              <a:spcAft>
                <a:spcPts val="0"/>
              </a:spcAft>
              <a:buSzPts val="1400"/>
              <a:buNone/>
              <a:defRPr b="1" i="0" sz="1100" u="none" cap="none" strike="noStrike">
                <a:solidFill>
                  <a:srgbClr val="848484"/>
                </a:solidFill>
                <a:latin typeface="Questrial"/>
                <a:ea typeface="Questrial"/>
                <a:cs typeface="Questrial"/>
                <a:sym typeface="Questrial"/>
              </a:defRPr>
            </a:lvl1pPr>
            <a:lvl2pPr indent="0" lvl="1" marL="4572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2pPr>
            <a:lvl3pPr indent="0" lvl="2" marL="9144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3pPr>
            <a:lvl4pPr indent="0" lvl="3" marL="13716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4pPr>
            <a:lvl5pPr indent="0" lvl="4" marL="18288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5pPr>
            <a:lvl6pPr indent="0" lvl="5" marL="22860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6pPr>
            <a:lvl7pPr indent="0" lvl="6" marL="27432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7pPr>
            <a:lvl8pPr indent="0" lvl="7" marL="32004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8pPr>
            <a:lvl9pPr indent="0" lvl="8" marL="36576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9pPr>
          </a:lstStyle>
          <a:p/>
        </p:txBody>
      </p:sp>
      <p:sp>
        <p:nvSpPr>
          <p:cNvPr id="122" name="Shape 122"/>
          <p:cNvSpPr txBox="1"/>
          <p:nvPr>
            <p:ph idx="11" type="ftr"/>
          </p:nvPr>
        </p:nvSpPr>
        <p:spPr>
          <a:xfrm>
            <a:off x="174812" y="6356350"/>
            <a:ext cx="6007100" cy="365125"/>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SzPts val="1400"/>
              <a:buNone/>
              <a:defRPr b="1" i="0" sz="1100" u="none" cap="none" strike="noStrike">
                <a:solidFill>
                  <a:srgbClr val="848484"/>
                </a:solidFill>
                <a:latin typeface="Questrial"/>
                <a:ea typeface="Questrial"/>
                <a:cs typeface="Questrial"/>
                <a:sym typeface="Questrial"/>
              </a:defRPr>
            </a:lvl1pPr>
            <a:lvl2pPr indent="0" lvl="1" marL="4572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2pPr>
            <a:lvl3pPr indent="0" lvl="2" marL="9144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3pPr>
            <a:lvl4pPr indent="0" lvl="3" marL="13716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4pPr>
            <a:lvl5pPr indent="0" lvl="4" marL="18288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5pPr>
            <a:lvl6pPr indent="0" lvl="5" marL="22860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6pPr>
            <a:lvl7pPr indent="0" lvl="6" marL="27432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7pPr>
            <a:lvl8pPr indent="0" lvl="7" marL="32004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8pPr>
            <a:lvl9pPr indent="0" lvl="8" marL="36576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9pPr>
          </a:lstStyle>
          <a:p/>
        </p:txBody>
      </p:sp>
      <p:sp>
        <p:nvSpPr>
          <p:cNvPr id="123" name="Shape 123"/>
          <p:cNvSpPr txBox="1"/>
          <p:nvPr>
            <p:ph idx="12" type="sldNum"/>
          </p:nvPr>
        </p:nvSpPr>
        <p:spPr>
          <a:xfrm>
            <a:off x="8256494" y="361016"/>
            <a:ext cx="506506"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1" i="0" sz="2200" u="none" cap="none" strike="noStrike">
                <a:solidFill>
                  <a:schemeClr val="lt1"/>
                </a:solidFill>
                <a:latin typeface="Questrial"/>
                <a:ea typeface="Questrial"/>
                <a:cs typeface="Questrial"/>
                <a:sym typeface="Questrial"/>
              </a:defRPr>
            </a:lvl1pPr>
            <a:lvl2pPr indent="0" lvl="1" marL="0" marR="0" rtl="0" algn="r">
              <a:spcBef>
                <a:spcPts val="0"/>
              </a:spcBef>
              <a:buNone/>
              <a:defRPr b="1" i="0" sz="2200" u="none" cap="none" strike="noStrike">
                <a:solidFill>
                  <a:schemeClr val="lt1"/>
                </a:solidFill>
                <a:latin typeface="Questrial"/>
                <a:ea typeface="Questrial"/>
                <a:cs typeface="Questrial"/>
                <a:sym typeface="Questrial"/>
              </a:defRPr>
            </a:lvl2pPr>
            <a:lvl3pPr indent="0" lvl="2" marL="0" marR="0" rtl="0" algn="r">
              <a:spcBef>
                <a:spcPts val="0"/>
              </a:spcBef>
              <a:buNone/>
              <a:defRPr b="1" i="0" sz="2200" u="none" cap="none" strike="noStrike">
                <a:solidFill>
                  <a:schemeClr val="lt1"/>
                </a:solidFill>
                <a:latin typeface="Questrial"/>
                <a:ea typeface="Questrial"/>
                <a:cs typeface="Questrial"/>
                <a:sym typeface="Questrial"/>
              </a:defRPr>
            </a:lvl3pPr>
            <a:lvl4pPr indent="0" lvl="3" marL="0" marR="0" rtl="0" algn="r">
              <a:spcBef>
                <a:spcPts val="0"/>
              </a:spcBef>
              <a:buNone/>
              <a:defRPr b="1" i="0" sz="2200" u="none" cap="none" strike="noStrike">
                <a:solidFill>
                  <a:schemeClr val="lt1"/>
                </a:solidFill>
                <a:latin typeface="Questrial"/>
                <a:ea typeface="Questrial"/>
                <a:cs typeface="Questrial"/>
                <a:sym typeface="Questrial"/>
              </a:defRPr>
            </a:lvl4pPr>
            <a:lvl5pPr indent="0" lvl="4" marL="0" marR="0" rtl="0" algn="r">
              <a:spcBef>
                <a:spcPts val="0"/>
              </a:spcBef>
              <a:buNone/>
              <a:defRPr b="1" i="0" sz="2200" u="none" cap="none" strike="noStrike">
                <a:solidFill>
                  <a:schemeClr val="lt1"/>
                </a:solidFill>
                <a:latin typeface="Questrial"/>
                <a:ea typeface="Questrial"/>
                <a:cs typeface="Questrial"/>
                <a:sym typeface="Questrial"/>
              </a:defRPr>
            </a:lvl5pPr>
            <a:lvl6pPr indent="0" lvl="5" marL="0" marR="0" rtl="0" algn="r">
              <a:spcBef>
                <a:spcPts val="0"/>
              </a:spcBef>
              <a:buNone/>
              <a:defRPr b="1" i="0" sz="2200" u="none" cap="none" strike="noStrike">
                <a:solidFill>
                  <a:schemeClr val="lt1"/>
                </a:solidFill>
                <a:latin typeface="Questrial"/>
                <a:ea typeface="Questrial"/>
                <a:cs typeface="Questrial"/>
                <a:sym typeface="Questrial"/>
              </a:defRPr>
            </a:lvl6pPr>
            <a:lvl7pPr indent="0" lvl="6" marL="0" marR="0" rtl="0" algn="r">
              <a:spcBef>
                <a:spcPts val="0"/>
              </a:spcBef>
              <a:buNone/>
              <a:defRPr b="1" i="0" sz="2200" u="none" cap="none" strike="noStrike">
                <a:solidFill>
                  <a:schemeClr val="lt1"/>
                </a:solidFill>
                <a:latin typeface="Questrial"/>
                <a:ea typeface="Questrial"/>
                <a:cs typeface="Questrial"/>
                <a:sym typeface="Questrial"/>
              </a:defRPr>
            </a:lvl7pPr>
            <a:lvl8pPr indent="0" lvl="7" marL="0" marR="0" rtl="0" algn="r">
              <a:spcBef>
                <a:spcPts val="0"/>
              </a:spcBef>
              <a:buNone/>
              <a:defRPr b="1" i="0" sz="2200" u="none" cap="none" strike="noStrike">
                <a:solidFill>
                  <a:schemeClr val="lt1"/>
                </a:solidFill>
                <a:latin typeface="Questrial"/>
                <a:ea typeface="Questrial"/>
                <a:cs typeface="Questrial"/>
                <a:sym typeface="Questrial"/>
              </a:defRPr>
            </a:lvl8pPr>
            <a:lvl9pPr indent="0" lvl="8" marL="0" marR="0" rtl="0" algn="r">
              <a:spcBef>
                <a:spcPts val="0"/>
              </a:spcBef>
              <a:buNone/>
              <a:defRPr b="1" i="0" sz="2200" u="none" cap="none" strike="noStrike">
                <a:solidFill>
                  <a:schemeClr val="lt1"/>
                </a:solidFill>
                <a:latin typeface="Questrial"/>
                <a:ea typeface="Questrial"/>
                <a:cs typeface="Questrial"/>
                <a:sym typeface="Questrial"/>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p:cSld name="Picture with Caption">
    <p:spTree>
      <p:nvGrpSpPr>
        <p:cNvPr id="124" name="Shape 124"/>
        <p:cNvGrpSpPr/>
        <p:nvPr/>
      </p:nvGrpSpPr>
      <p:grpSpPr>
        <a:xfrm>
          <a:off x="0" y="0"/>
          <a:ext cx="0" cy="0"/>
          <a:chOff x="0" y="0"/>
          <a:chExt cx="0" cy="0"/>
        </a:xfrm>
      </p:grpSpPr>
      <p:sp>
        <p:nvSpPr>
          <p:cNvPr id="125" name="Shape 125"/>
          <p:cNvSpPr/>
          <p:nvPr/>
        </p:nvSpPr>
        <p:spPr>
          <a:xfrm>
            <a:off x="4746811" y="268288"/>
            <a:ext cx="4114800" cy="566928"/>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Questrial"/>
              <a:ea typeface="Questrial"/>
              <a:cs typeface="Questrial"/>
              <a:sym typeface="Questrial"/>
            </a:endParaRPr>
          </a:p>
        </p:txBody>
      </p:sp>
      <p:sp>
        <p:nvSpPr>
          <p:cNvPr id="126" name="Shape 126"/>
          <p:cNvSpPr txBox="1"/>
          <p:nvPr>
            <p:ph type="title"/>
          </p:nvPr>
        </p:nvSpPr>
        <p:spPr>
          <a:xfrm>
            <a:off x="457199" y="995082"/>
            <a:ext cx="3566160" cy="1035424"/>
          </a:xfrm>
          <a:prstGeom prst="rect">
            <a:avLst/>
          </a:prstGeom>
          <a:noFill/>
          <a:ln>
            <a:noFill/>
          </a:ln>
        </p:spPr>
        <p:txBody>
          <a:bodyPr anchorCtr="0" anchor="b" bIns="91425" lIns="91425" spcFirstLastPara="1" rIns="91425" wrap="square" tIns="91425"/>
          <a:lstStyle>
            <a:lvl1pPr indent="0" lvl="0" marL="0" marR="0" rtl="0" algn="l">
              <a:spcBef>
                <a:spcPts val="0"/>
              </a:spcBef>
              <a:spcAft>
                <a:spcPts val="0"/>
              </a:spcAft>
              <a:buClr>
                <a:schemeClr val="accent1"/>
              </a:buClr>
              <a:buSzPts val="1400"/>
              <a:buFont typeface="Questrial"/>
              <a:buNone/>
              <a:defRPr b="0" i="0" sz="2800" u="none" cap="none" strike="noStrike">
                <a:solidFill>
                  <a:schemeClr val="accent1"/>
                </a:solidFill>
                <a:latin typeface="Questrial"/>
                <a:ea typeface="Questrial"/>
                <a:cs typeface="Questrial"/>
                <a:sym typeface="Questrial"/>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127" name="Shape 127"/>
          <p:cNvSpPr txBox="1"/>
          <p:nvPr>
            <p:ph idx="1" type="body"/>
          </p:nvPr>
        </p:nvSpPr>
        <p:spPr>
          <a:xfrm>
            <a:off x="457199" y="2057400"/>
            <a:ext cx="3566160" cy="3657601"/>
          </a:xfrm>
          <a:prstGeom prst="rect">
            <a:avLst/>
          </a:prstGeom>
          <a:noFill/>
          <a:ln>
            <a:noFill/>
          </a:ln>
        </p:spPr>
        <p:txBody>
          <a:bodyPr anchorCtr="0" anchor="t" bIns="91425" lIns="91425" spcFirstLastPara="1" rIns="91425" wrap="square" tIns="91425"/>
          <a:lstStyle>
            <a:lvl1pPr indent="-228600" lvl="0" marL="457200" marR="0" rtl="0" algn="l">
              <a:spcBef>
                <a:spcPts val="600"/>
              </a:spcBef>
              <a:spcAft>
                <a:spcPts val="0"/>
              </a:spcAft>
              <a:buClr>
                <a:schemeClr val="accent1"/>
              </a:buClr>
              <a:buSzPts val="2000"/>
              <a:buFont typeface="Noto Sans Symbols"/>
              <a:buNone/>
              <a:defRPr b="0" i="0" sz="1600" u="none" cap="none" strike="noStrike">
                <a:solidFill>
                  <a:schemeClr val="dk2"/>
                </a:solidFill>
                <a:latin typeface="Questrial"/>
                <a:ea typeface="Questrial"/>
                <a:cs typeface="Questrial"/>
                <a:sym typeface="Questrial"/>
              </a:defRPr>
            </a:lvl1pPr>
            <a:lvl2pPr indent="-228600" lvl="1" marL="914400" marR="0" rtl="0" algn="l">
              <a:spcBef>
                <a:spcPts val="600"/>
              </a:spcBef>
              <a:spcAft>
                <a:spcPts val="0"/>
              </a:spcAft>
              <a:buClr>
                <a:srgbClr val="4C0000"/>
              </a:buClr>
              <a:buSzPts val="1800"/>
              <a:buFont typeface="Noto Sans Symbols"/>
              <a:buNone/>
              <a:defRPr b="0" i="0" sz="1200" u="none" cap="none" strike="noStrike">
                <a:solidFill>
                  <a:schemeClr val="dk2"/>
                </a:solidFill>
                <a:latin typeface="Questrial"/>
                <a:ea typeface="Questrial"/>
                <a:cs typeface="Questrial"/>
                <a:sym typeface="Questrial"/>
              </a:defRPr>
            </a:lvl2pPr>
            <a:lvl3pPr indent="-228600" lvl="2" marL="1371600" marR="0" rtl="0" algn="l">
              <a:spcBef>
                <a:spcPts val="600"/>
              </a:spcBef>
              <a:spcAft>
                <a:spcPts val="0"/>
              </a:spcAft>
              <a:buClr>
                <a:schemeClr val="accent1"/>
              </a:buClr>
              <a:buSzPts val="1800"/>
              <a:buFont typeface="Noto Sans Symbols"/>
              <a:buNone/>
              <a:defRPr b="0" i="0" sz="1000" u="none" cap="none" strike="noStrike">
                <a:solidFill>
                  <a:schemeClr val="dk2"/>
                </a:solidFill>
                <a:latin typeface="Questrial"/>
                <a:ea typeface="Questrial"/>
                <a:cs typeface="Questrial"/>
                <a:sym typeface="Questrial"/>
              </a:defRPr>
            </a:lvl3pPr>
            <a:lvl4pPr indent="-228600" lvl="3" marL="1828800" marR="0" rtl="0" algn="l">
              <a:spcBef>
                <a:spcPts val="600"/>
              </a:spcBef>
              <a:spcAft>
                <a:spcPts val="0"/>
              </a:spcAft>
              <a:buClr>
                <a:srgbClr val="4C0000"/>
              </a:buClr>
              <a:buSzPts val="1800"/>
              <a:buFont typeface="Noto Sans Symbols"/>
              <a:buNone/>
              <a:defRPr b="0" i="0" sz="900" u="none" cap="none" strike="noStrike">
                <a:solidFill>
                  <a:schemeClr val="dk2"/>
                </a:solidFill>
                <a:latin typeface="Questrial"/>
                <a:ea typeface="Questrial"/>
                <a:cs typeface="Questrial"/>
                <a:sym typeface="Questrial"/>
              </a:defRPr>
            </a:lvl4pPr>
            <a:lvl5pPr indent="-228600" lvl="4" marL="2286000" marR="0" rtl="0" algn="l">
              <a:spcBef>
                <a:spcPts val="600"/>
              </a:spcBef>
              <a:spcAft>
                <a:spcPts val="0"/>
              </a:spcAft>
              <a:buClr>
                <a:schemeClr val="accent1"/>
              </a:buClr>
              <a:buSzPts val="1800"/>
              <a:buFont typeface="Noto Sans Symbols"/>
              <a:buNone/>
              <a:defRPr b="0" i="0" sz="900" u="none" cap="none" strike="noStrike">
                <a:solidFill>
                  <a:schemeClr val="dk2"/>
                </a:solidFill>
                <a:latin typeface="Questrial"/>
                <a:ea typeface="Questrial"/>
                <a:cs typeface="Questrial"/>
                <a:sym typeface="Questrial"/>
              </a:defRPr>
            </a:lvl5pPr>
            <a:lvl6pPr indent="-228600" lvl="5" marL="2743200" marR="0" rtl="0" algn="l">
              <a:spcBef>
                <a:spcPts val="180"/>
              </a:spcBef>
              <a:spcAft>
                <a:spcPts val="0"/>
              </a:spcAft>
              <a:buClr>
                <a:srgbClr val="4C0000"/>
              </a:buClr>
              <a:buSzPts val="1800"/>
              <a:buFont typeface="Noto Sans Symbols"/>
              <a:buNone/>
              <a:defRPr b="0" i="0" sz="900" u="none" cap="none" strike="noStrike">
                <a:solidFill>
                  <a:schemeClr val="dk2"/>
                </a:solidFill>
                <a:latin typeface="Questrial"/>
                <a:ea typeface="Questrial"/>
                <a:cs typeface="Questrial"/>
                <a:sym typeface="Questrial"/>
              </a:defRPr>
            </a:lvl6pPr>
            <a:lvl7pPr indent="-228600" lvl="6" marL="3200400" marR="0" rtl="0" algn="l">
              <a:spcBef>
                <a:spcPts val="180"/>
              </a:spcBef>
              <a:spcAft>
                <a:spcPts val="0"/>
              </a:spcAft>
              <a:buClr>
                <a:schemeClr val="accent1"/>
              </a:buClr>
              <a:buSzPts val="1800"/>
              <a:buFont typeface="Noto Sans Symbols"/>
              <a:buNone/>
              <a:defRPr b="0" i="0" sz="900" u="none" cap="none" strike="noStrike">
                <a:solidFill>
                  <a:schemeClr val="dk2"/>
                </a:solidFill>
                <a:latin typeface="Questrial"/>
                <a:ea typeface="Questrial"/>
                <a:cs typeface="Questrial"/>
                <a:sym typeface="Questrial"/>
              </a:defRPr>
            </a:lvl7pPr>
            <a:lvl8pPr indent="-228600" lvl="7" marL="3657600" marR="0" rtl="0" algn="l">
              <a:spcBef>
                <a:spcPts val="180"/>
              </a:spcBef>
              <a:spcAft>
                <a:spcPts val="0"/>
              </a:spcAft>
              <a:buClr>
                <a:srgbClr val="4C0000"/>
              </a:buClr>
              <a:buSzPts val="1800"/>
              <a:buFont typeface="Noto Sans Symbols"/>
              <a:buNone/>
              <a:defRPr b="0" i="0" sz="900" u="none" cap="none" strike="noStrike">
                <a:solidFill>
                  <a:schemeClr val="dk2"/>
                </a:solidFill>
                <a:latin typeface="Questrial"/>
                <a:ea typeface="Questrial"/>
                <a:cs typeface="Questrial"/>
                <a:sym typeface="Questrial"/>
              </a:defRPr>
            </a:lvl8pPr>
            <a:lvl9pPr indent="-228600" lvl="8" marL="4114800" marR="0" rtl="0" algn="l">
              <a:spcBef>
                <a:spcPts val="180"/>
              </a:spcBef>
              <a:spcAft>
                <a:spcPts val="0"/>
              </a:spcAft>
              <a:buClr>
                <a:schemeClr val="accent1"/>
              </a:buClr>
              <a:buSzPts val="1800"/>
              <a:buFont typeface="Noto Sans Symbols"/>
              <a:buNone/>
              <a:defRPr b="0" i="0" sz="900" u="none" cap="none" strike="noStrike">
                <a:solidFill>
                  <a:schemeClr val="dk2"/>
                </a:solidFill>
                <a:latin typeface="Questrial"/>
                <a:ea typeface="Questrial"/>
                <a:cs typeface="Questrial"/>
                <a:sym typeface="Questrial"/>
              </a:defRPr>
            </a:lvl9pPr>
          </a:lstStyle>
          <a:p/>
        </p:txBody>
      </p:sp>
      <p:sp>
        <p:nvSpPr>
          <p:cNvPr id="128" name="Shape 128"/>
          <p:cNvSpPr txBox="1"/>
          <p:nvPr>
            <p:ph idx="10" type="dt"/>
          </p:nvPr>
        </p:nvSpPr>
        <p:spPr>
          <a:xfrm>
            <a:off x="161365" y="6124014"/>
            <a:ext cx="1752600" cy="365125"/>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SzPts val="1400"/>
              <a:buNone/>
              <a:defRPr b="1" i="0" sz="1100" u="none" cap="none" strike="noStrike">
                <a:solidFill>
                  <a:srgbClr val="848484"/>
                </a:solidFill>
                <a:latin typeface="Questrial"/>
                <a:ea typeface="Questrial"/>
                <a:cs typeface="Questrial"/>
                <a:sym typeface="Questrial"/>
              </a:defRPr>
            </a:lvl1pPr>
            <a:lvl2pPr indent="0" lvl="1" marL="4572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2pPr>
            <a:lvl3pPr indent="0" lvl="2" marL="9144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3pPr>
            <a:lvl4pPr indent="0" lvl="3" marL="13716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4pPr>
            <a:lvl5pPr indent="0" lvl="4" marL="18288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5pPr>
            <a:lvl6pPr indent="0" lvl="5" marL="22860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6pPr>
            <a:lvl7pPr indent="0" lvl="6" marL="27432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7pPr>
            <a:lvl8pPr indent="0" lvl="7" marL="32004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8pPr>
            <a:lvl9pPr indent="0" lvl="8" marL="36576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9pPr>
          </a:lstStyle>
          <a:p/>
        </p:txBody>
      </p:sp>
      <p:sp>
        <p:nvSpPr>
          <p:cNvPr id="129" name="Shape 129"/>
          <p:cNvSpPr txBox="1"/>
          <p:nvPr>
            <p:ph idx="11" type="ftr"/>
          </p:nvPr>
        </p:nvSpPr>
        <p:spPr>
          <a:xfrm>
            <a:off x="174812" y="6356350"/>
            <a:ext cx="3863788" cy="365125"/>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SzPts val="1400"/>
              <a:buNone/>
              <a:defRPr b="1" i="0" sz="1100" u="none" cap="none" strike="noStrike">
                <a:solidFill>
                  <a:srgbClr val="848484"/>
                </a:solidFill>
                <a:latin typeface="Questrial"/>
                <a:ea typeface="Questrial"/>
                <a:cs typeface="Questrial"/>
                <a:sym typeface="Questrial"/>
              </a:defRPr>
            </a:lvl1pPr>
            <a:lvl2pPr indent="0" lvl="1" marL="4572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2pPr>
            <a:lvl3pPr indent="0" lvl="2" marL="9144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3pPr>
            <a:lvl4pPr indent="0" lvl="3" marL="13716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4pPr>
            <a:lvl5pPr indent="0" lvl="4" marL="18288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5pPr>
            <a:lvl6pPr indent="0" lvl="5" marL="22860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6pPr>
            <a:lvl7pPr indent="0" lvl="6" marL="27432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7pPr>
            <a:lvl8pPr indent="0" lvl="7" marL="32004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8pPr>
            <a:lvl9pPr indent="0" lvl="8" marL="36576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9pPr>
          </a:lstStyle>
          <a:p/>
        </p:txBody>
      </p:sp>
      <p:sp>
        <p:nvSpPr>
          <p:cNvPr id="130" name="Shape 130"/>
          <p:cNvSpPr txBox="1"/>
          <p:nvPr>
            <p:ph idx="12" type="sldNum"/>
          </p:nvPr>
        </p:nvSpPr>
        <p:spPr>
          <a:xfrm>
            <a:off x="8256494" y="361016"/>
            <a:ext cx="506506"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1" i="0" sz="2200" u="none" cap="none" strike="noStrike">
                <a:solidFill>
                  <a:schemeClr val="lt1"/>
                </a:solidFill>
                <a:latin typeface="Questrial"/>
                <a:ea typeface="Questrial"/>
                <a:cs typeface="Questrial"/>
                <a:sym typeface="Questrial"/>
              </a:defRPr>
            </a:lvl1pPr>
            <a:lvl2pPr indent="0" lvl="1" marL="0" marR="0" rtl="0" algn="r">
              <a:spcBef>
                <a:spcPts val="0"/>
              </a:spcBef>
              <a:buNone/>
              <a:defRPr b="1" i="0" sz="2200" u="none" cap="none" strike="noStrike">
                <a:solidFill>
                  <a:schemeClr val="lt1"/>
                </a:solidFill>
                <a:latin typeface="Questrial"/>
                <a:ea typeface="Questrial"/>
                <a:cs typeface="Questrial"/>
                <a:sym typeface="Questrial"/>
              </a:defRPr>
            </a:lvl2pPr>
            <a:lvl3pPr indent="0" lvl="2" marL="0" marR="0" rtl="0" algn="r">
              <a:spcBef>
                <a:spcPts val="0"/>
              </a:spcBef>
              <a:buNone/>
              <a:defRPr b="1" i="0" sz="2200" u="none" cap="none" strike="noStrike">
                <a:solidFill>
                  <a:schemeClr val="lt1"/>
                </a:solidFill>
                <a:latin typeface="Questrial"/>
                <a:ea typeface="Questrial"/>
                <a:cs typeface="Questrial"/>
                <a:sym typeface="Questrial"/>
              </a:defRPr>
            </a:lvl3pPr>
            <a:lvl4pPr indent="0" lvl="3" marL="0" marR="0" rtl="0" algn="r">
              <a:spcBef>
                <a:spcPts val="0"/>
              </a:spcBef>
              <a:buNone/>
              <a:defRPr b="1" i="0" sz="2200" u="none" cap="none" strike="noStrike">
                <a:solidFill>
                  <a:schemeClr val="lt1"/>
                </a:solidFill>
                <a:latin typeface="Questrial"/>
                <a:ea typeface="Questrial"/>
                <a:cs typeface="Questrial"/>
                <a:sym typeface="Questrial"/>
              </a:defRPr>
            </a:lvl4pPr>
            <a:lvl5pPr indent="0" lvl="4" marL="0" marR="0" rtl="0" algn="r">
              <a:spcBef>
                <a:spcPts val="0"/>
              </a:spcBef>
              <a:buNone/>
              <a:defRPr b="1" i="0" sz="2200" u="none" cap="none" strike="noStrike">
                <a:solidFill>
                  <a:schemeClr val="lt1"/>
                </a:solidFill>
                <a:latin typeface="Questrial"/>
                <a:ea typeface="Questrial"/>
                <a:cs typeface="Questrial"/>
                <a:sym typeface="Questrial"/>
              </a:defRPr>
            </a:lvl5pPr>
            <a:lvl6pPr indent="0" lvl="5" marL="0" marR="0" rtl="0" algn="r">
              <a:spcBef>
                <a:spcPts val="0"/>
              </a:spcBef>
              <a:buNone/>
              <a:defRPr b="1" i="0" sz="2200" u="none" cap="none" strike="noStrike">
                <a:solidFill>
                  <a:schemeClr val="lt1"/>
                </a:solidFill>
                <a:latin typeface="Questrial"/>
                <a:ea typeface="Questrial"/>
                <a:cs typeface="Questrial"/>
                <a:sym typeface="Questrial"/>
              </a:defRPr>
            </a:lvl6pPr>
            <a:lvl7pPr indent="0" lvl="6" marL="0" marR="0" rtl="0" algn="r">
              <a:spcBef>
                <a:spcPts val="0"/>
              </a:spcBef>
              <a:buNone/>
              <a:defRPr b="1" i="0" sz="2200" u="none" cap="none" strike="noStrike">
                <a:solidFill>
                  <a:schemeClr val="lt1"/>
                </a:solidFill>
                <a:latin typeface="Questrial"/>
                <a:ea typeface="Questrial"/>
                <a:cs typeface="Questrial"/>
                <a:sym typeface="Questrial"/>
              </a:defRPr>
            </a:lvl7pPr>
            <a:lvl8pPr indent="0" lvl="7" marL="0" marR="0" rtl="0" algn="r">
              <a:spcBef>
                <a:spcPts val="0"/>
              </a:spcBef>
              <a:buNone/>
              <a:defRPr b="1" i="0" sz="2200" u="none" cap="none" strike="noStrike">
                <a:solidFill>
                  <a:schemeClr val="lt1"/>
                </a:solidFill>
                <a:latin typeface="Questrial"/>
                <a:ea typeface="Questrial"/>
                <a:cs typeface="Questrial"/>
                <a:sym typeface="Questrial"/>
              </a:defRPr>
            </a:lvl8pPr>
            <a:lvl9pPr indent="0" lvl="8" marL="0" marR="0" rtl="0" algn="r">
              <a:spcBef>
                <a:spcPts val="0"/>
              </a:spcBef>
              <a:buNone/>
              <a:defRPr b="1" i="0" sz="2200" u="none" cap="none" strike="noStrike">
                <a:solidFill>
                  <a:schemeClr val="lt1"/>
                </a:solidFill>
                <a:latin typeface="Questrial"/>
                <a:ea typeface="Questrial"/>
                <a:cs typeface="Questrial"/>
                <a:sym typeface="Questrial"/>
              </a:defRPr>
            </a:lvl9pPr>
          </a:lstStyle>
          <a:p>
            <a:pPr indent="0" lvl="0" marL="0">
              <a:spcBef>
                <a:spcPts val="0"/>
              </a:spcBef>
              <a:spcAft>
                <a:spcPts val="0"/>
              </a:spcAft>
              <a:buNone/>
            </a:pPr>
            <a:fld id="{00000000-1234-1234-1234-123412341234}" type="slidenum">
              <a:rPr lang="en-US"/>
              <a:t>‹#›</a:t>
            </a:fld>
            <a:endParaRPr/>
          </a:p>
        </p:txBody>
      </p:sp>
      <p:sp>
        <p:nvSpPr>
          <p:cNvPr id="131" name="Shape 131"/>
          <p:cNvSpPr/>
          <p:nvPr>
            <p:ph idx="2" type="pic"/>
          </p:nvPr>
        </p:nvSpPr>
        <p:spPr>
          <a:xfrm>
            <a:off x="4760258" y="990600"/>
            <a:ext cx="4096512" cy="5611813"/>
          </a:xfrm>
          <a:prstGeom prst="rect">
            <a:avLst/>
          </a:prstGeom>
          <a:noFill/>
          <a:ln>
            <a:noFill/>
          </a:ln>
        </p:spPr>
        <p:txBody>
          <a:bodyPr anchorCtr="0" anchor="t" bIns="91425" lIns="91425" spcFirstLastPara="1" rIns="91425" wrap="square" tIns="91425"/>
          <a:lstStyle>
            <a:lvl1pPr indent="-228600" lvl="0" marL="228600" marR="0" rtl="0" algn="l">
              <a:spcBef>
                <a:spcPts val="1800"/>
              </a:spcBef>
              <a:spcAft>
                <a:spcPts val="0"/>
              </a:spcAft>
              <a:buClr>
                <a:schemeClr val="accent1"/>
              </a:buClr>
              <a:buSzPts val="1400"/>
              <a:buFont typeface="Noto Sans Symbols"/>
              <a:buNone/>
              <a:defRPr b="0" i="0" sz="2000" u="none" cap="none" strike="noStrike">
                <a:solidFill>
                  <a:schemeClr val="dk2"/>
                </a:solidFill>
                <a:latin typeface="Questrial"/>
                <a:ea typeface="Questrial"/>
                <a:cs typeface="Questrial"/>
                <a:sym typeface="Questrial"/>
              </a:defRPr>
            </a:lvl1pPr>
            <a:lvl2pPr indent="-228600" lvl="1" marL="457200" marR="0" rtl="0" algn="l">
              <a:spcBef>
                <a:spcPts val="600"/>
              </a:spcBef>
              <a:spcAft>
                <a:spcPts val="0"/>
              </a:spcAft>
              <a:buClr>
                <a:srgbClr val="4C0000"/>
              </a:buClr>
              <a:buSzPts val="1800"/>
              <a:buFont typeface="Noto Sans Symbols"/>
              <a:buChar char="◼"/>
              <a:defRPr b="0" i="0" sz="1800" u="none" cap="none" strike="noStrike">
                <a:solidFill>
                  <a:schemeClr val="dk2"/>
                </a:solidFill>
                <a:latin typeface="Questrial"/>
                <a:ea typeface="Questrial"/>
                <a:cs typeface="Questrial"/>
                <a:sym typeface="Questrial"/>
              </a:defRPr>
            </a:lvl2pPr>
            <a:lvl3pPr indent="-228600" lvl="2" marL="685800" marR="0" rtl="0" algn="l">
              <a:spcBef>
                <a:spcPts val="600"/>
              </a:spcBef>
              <a:spcAft>
                <a:spcPts val="0"/>
              </a:spcAft>
              <a:buClr>
                <a:schemeClr val="accent1"/>
              </a:buClr>
              <a:buSzPts val="1800"/>
              <a:buFont typeface="Noto Sans Symbols"/>
              <a:buChar char="◼"/>
              <a:defRPr b="0" i="0" sz="1800" u="none" cap="none" strike="noStrike">
                <a:solidFill>
                  <a:schemeClr val="dk2"/>
                </a:solidFill>
                <a:latin typeface="Questrial"/>
                <a:ea typeface="Questrial"/>
                <a:cs typeface="Questrial"/>
                <a:sym typeface="Questrial"/>
              </a:defRPr>
            </a:lvl3pPr>
            <a:lvl4pPr indent="-228600" lvl="3" marL="914400" marR="0" rtl="0" algn="l">
              <a:spcBef>
                <a:spcPts val="600"/>
              </a:spcBef>
              <a:spcAft>
                <a:spcPts val="0"/>
              </a:spcAft>
              <a:buClr>
                <a:srgbClr val="4C0000"/>
              </a:buClr>
              <a:buSzPts val="1800"/>
              <a:buFont typeface="Noto Sans Symbols"/>
              <a:buChar char="◼"/>
              <a:defRPr b="0" i="0" sz="1800" u="none" cap="none" strike="noStrike">
                <a:solidFill>
                  <a:schemeClr val="dk2"/>
                </a:solidFill>
                <a:latin typeface="Questrial"/>
                <a:ea typeface="Questrial"/>
                <a:cs typeface="Questrial"/>
                <a:sym typeface="Questrial"/>
              </a:defRPr>
            </a:lvl4pPr>
            <a:lvl5pPr indent="-228600" lvl="4" marL="1143000" marR="0" rtl="0" algn="l">
              <a:spcBef>
                <a:spcPts val="600"/>
              </a:spcBef>
              <a:spcAft>
                <a:spcPts val="0"/>
              </a:spcAft>
              <a:buClr>
                <a:schemeClr val="accent1"/>
              </a:buClr>
              <a:buSzPts val="1800"/>
              <a:buFont typeface="Noto Sans Symbols"/>
              <a:buChar char="◼"/>
              <a:defRPr b="0" i="0" sz="1800" u="none" cap="none" strike="noStrike">
                <a:solidFill>
                  <a:schemeClr val="dk2"/>
                </a:solidFill>
                <a:latin typeface="Questrial"/>
                <a:ea typeface="Questrial"/>
                <a:cs typeface="Questrial"/>
                <a:sym typeface="Questrial"/>
              </a:defRPr>
            </a:lvl5pPr>
            <a:lvl6pPr indent="-234950" lvl="5" marL="1377950" marR="0" rtl="0" algn="l">
              <a:spcBef>
                <a:spcPts val="360"/>
              </a:spcBef>
              <a:spcAft>
                <a:spcPts val="0"/>
              </a:spcAft>
              <a:buClr>
                <a:srgbClr val="4C0000"/>
              </a:buClr>
              <a:buSzPts val="1800"/>
              <a:buFont typeface="Noto Sans Symbols"/>
              <a:buChar char="◼"/>
              <a:defRPr b="0" i="0" sz="1800" u="none" cap="none" strike="noStrike">
                <a:solidFill>
                  <a:schemeClr val="dk2"/>
                </a:solidFill>
                <a:latin typeface="Questrial"/>
                <a:ea typeface="Questrial"/>
                <a:cs typeface="Questrial"/>
                <a:sym typeface="Questrial"/>
              </a:defRPr>
            </a:lvl6pPr>
            <a:lvl7pPr indent="-231775" lvl="6" marL="1603375" marR="0" rtl="0" algn="l">
              <a:spcBef>
                <a:spcPts val="360"/>
              </a:spcBef>
              <a:spcAft>
                <a:spcPts val="0"/>
              </a:spcAft>
              <a:buClr>
                <a:schemeClr val="accent1"/>
              </a:buClr>
              <a:buSzPts val="1800"/>
              <a:buFont typeface="Noto Sans Symbols"/>
              <a:buChar char="◼"/>
              <a:defRPr b="0" i="0" sz="1800" u="none" cap="none" strike="noStrike">
                <a:solidFill>
                  <a:schemeClr val="dk2"/>
                </a:solidFill>
                <a:latin typeface="Questrial"/>
                <a:ea typeface="Questrial"/>
                <a:cs typeface="Questrial"/>
                <a:sym typeface="Questrial"/>
              </a:defRPr>
            </a:lvl7pPr>
            <a:lvl8pPr indent="-230188" lvl="7" marL="1830388" marR="0" rtl="0" algn="l">
              <a:spcBef>
                <a:spcPts val="360"/>
              </a:spcBef>
              <a:spcAft>
                <a:spcPts val="0"/>
              </a:spcAft>
              <a:buClr>
                <a:srgbClr val="4C0000"/>
              </a:buClr>
              <a:buSzPts val="1800"/>
              <a:buFont typeface="Noto Sans Symbols"/>
              <a:buChar char="◼"/>
              <a:defRPr b="0" i="0" sz="1800" u="none" cap="none" strike="noStrike">
                <a:solidFill>
                  <a:schemeClr val="dk2"/>
                </a:solidFill>
                <a:latin typeface="Questrial"/>
                <a:ea typeface="Questrial"/>
                <a:cs typeface="Questrial"/>
                <a:sym typeface="Questrial"/>
              </a:defRPr>
            </a:lvl8pPr>
            <a:lvl9pPr indent="-228600" lvl="8" marL="2057400" marR="0" rtl="0" algn="l">
              <a:spcBef>
                <a:spcPts val="360"/>
              </a:spcBef>
              <a:spcAft>
                <a:spcPts val="0"/>
              </a:spcAft>
              <a:buClr>
                <a:schemeClr val="accent1"/>
              </a:buClr>
              <a:buSzPts val="1800"/>
              <a:buFont typeface="Noto Sans Symbols"/>
              <a:buChar char="◼"/>
              <a:defRPr b="0" i="0" sz="1800" u="none" cap="none" strike="noStrike">
                <a:solidFill>
                  <a:schemeClr val="dk2"/>
                </a:solidFill>
                <a:latin typeface="Questrial"/>
                <a:ea typeface="Questrial"/>
                <a:cs typeface="Questrial"/>
                <a:sym typeface="Questrial"/>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above Caption" type="picTx">
  <p:cSld name="PICTURE_WITH_CAPTION_TEXT">
    <p:spTree>
      <p:nvGrpSpPr>
        <p:cNvPr id="132" name="Shape 132"/>
        <p:cNvGrpSpPr/>
        <p:nvPr/>
      </p:nvGrpSpPr>
      <p:grpSpPr>
        <a:xfrm>
          <a:off x="0" y="0"/>
          <a:ext cx="0" cy="0"/>
          <a:chOff x="0" y="0"/>
          <a:chExt cx="0" cy="0"/>
        </a:xfrm>
      </p:grpSpPr>
      <p:sp>
        <p:nvSpPr>
          <p:cNvPr id="133" name="Shape 133"/>
          <p:cNvSpPr/>
          <p:nvPr/>
        </p:nvSpPr>
        <p:spPr>
          <a:xfrm>
            <a:off x="7216775" y="268288"/>
            <a:ext cx="1639457" cy="363931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Questrial"/>
              <a:ea typeface="Questrial"/>
              <a:cs typeface="Questrial"/>
              <a:sym typeface="Questrial"/>
            </a:endParaRPr>
          </a:p>
        </p:txBody>
      </p:sp>
      <p:sp>
        <p:nvSpPr>
          <p:cNvPr id="134" name="Shape 134"/>
          <p:cNvSpPr txBox="1"/>
          <p:nvPr>
            <p:ph type="title"/>
          </p:nvPr>
        </p:nvSpPr>
        <p:spPr>
          <a:xfrm>
            <a:off x="458788" y="4267200"/>
            <a:ext cx="6477000" cy="566738"/>
          </a:xfrm>
          <a:prstGeom prst="rect">
            <a:avLst/>
          </a:prstGeom>
          <a:noFill/>
          <a:ln>
            <a:noFill/>
          </a:ln>
        </p:spPr>
        <p:txBody>
          <a:bodyPr anchorCtr="0" anchor="b" bIns="91425" lIns="91425" spcFirstLastPara="1" rIns="91425" wrap="square" tIns="91425"/>
          <a:lstStyle>
            <a:lvl1pPr indent="0" lvl="0" marL="0" marR="0" rtl="0" algn="l">
              <a:spcBef>
                <a:spcPts val="0"/>
              </a:spcBef>
              <a:spcAft>
                <a:spcPts val="0"/>
              </a:spcAft>
              <a:buClr>
                <a:schemeClr val="accent1"/>
              </a:buClr>
              <a:buSzPts val="1400"/>
              <a:buFont typeface="Questrial"/>
              <a:buNone/>
              <a:defRPr b="0" i="0" sz="2800" u="none" cap="none" strike="noStrike">
                <a:solidFill>
                  <a:schemeClr val="accent1"/>
                </a:solidFill>
                <a:latin typeface="Questrial"/>
                <a:ea typeface="Questrial"/>
                <a:cs typeface="Questrial"/>
                <a:sym typeface="Questrial"/>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135" name="Shape 135"/>
          <p:cNvSpPr/>
          <p:nvPr>
            <p:ph idx="2" type="pic"/>
          </p:nvPr>
        </p:nvSpPr>
        <p:spPr>
          <a:xfrm>
            <a:off x="269874" y="268288"/>
            <a:ext cx="6858000" cy="3639312"/>
          </a:xfrm>
          <a:prstGeom prst="rect">
            <a:avLst/>
          </a:prstGeom>
          <a:noFill/>
          <a:ln>
            <a:noFill/>
          </a:ln>
        </p:spPr>
        <p:txBody>
          <a:bodyPr anchorCtr="0" anchor="t" bIns="91425" lIns="91425" spcFirstLastPara="1" rIns="91425" wrap="square" tIns="91425"/>
          <a:lstStyle>
            <a:lvl1pPr indent="0" lvl="0" marL="0" marR="0" rtl="0" algn="l">
              <a:spcBef>
                <a:spcPts val="1800"/>
              </a:spcBef>
              <a:spcAft>
                <a:spcPts val="0"/>
              </a:spcAft>
              <a:buClr>
                <a:schemeClr val="accent1"/>
              </a:buClr>
              <a:buSzPts val="1400"/>
              <a:buFont typeface="Noto Sans Symbols"/>
              <a:buNone/>
              <a:defRPr b="0" i="0" sz="3200" u="none" cap="none" strike="noStrike">
                <a:solidFill>
                  <a:schemeClr val="dk2"/>
                </a:solidFill>
                <a:latin typeface="Questrial"/>
                <a:ea typeface="Questrial"/>
                <a:cs typeface="Questrial"/>
                <a:sym typeface="Questrial"/>
              </a:defRPr>
            </a:lvl1pPr>
            <a:lvl2pPr indent="0" lvl="1" marL="457200" marR="0" rtl="0" algn="l">
              <a:spcBef>
                <a:spcPts val="600"/>
              </a:spcBef>
              <a:spcAft>
                <a:spcPts val="0"/>
              </a:spcAft>
              <a:buClr>
                <a:srgbClr val="4C0000"/>
              </a:buClr>
              <a:buSzPts val="1400"/>
              <a:buFont typeface="Noto Sans Symbols"/>
              <a:buNone/>
              <a:defRPr b="0" i="0" sz="2800" u="none" cap="none" strike="noStrike">
                <a:solidFill>
                  <a:schemeClr val="dk2"/>
                </a:solidFill>
                <a:latin typeface="Questrial"/>
                <a:ea typeface="Questrial"/>
                <a:cs typeface="Questrial"/>
                <a:sym typeface="Questrial"/>
              </a:defRPr>
            </a:lvl2pPr>
            <a:lvl3pPr indent="0" lvl="2" marL="914400" marR="0" rtl="0" algn="l">
              <a:spcBef>
                <a:spcPts val="600"/>
              </a:spcBef>
              <a:spcAft>
                <a:spcPts val="0"/>
              </a:spcAft>
              <a:buClr>
                <a:schemeClr val="accent1"/>
              </a:buClr>
              <a:buSzPts val="1400"/>
              <a:buFont typeface="Noto Sans Symbols"/>
              <a:buNone/>
              <a:defRPr b="0" i="0" sz="2400" u="none" cap="none" strike="noStrike">
                <a:solidFill>
                  <a:schemeClr val="dk2"/>
                </a:solidFill>
                <a:latin typeface="Questrial"/>
                <a:ea typeface="Questrial"/>
                <a:cs typeface="Questrial"/>
                <a:sym typeface="Questrial"/>
              </a:defRPr>
            </a:lvl3pPr>
            <a:lvl4pPr indent="0" lvl="3" marL="1371600" marR="0" rtl="0" algn="l">
              <a:spcBef>
                <a:spcPts val="600"/>
              </a:spcBef>
              <a:spcAft>
                <a:spcPts val="0"/>
              </a:spcAft>
              <a:buClr>
                <a:srgbClr val="4C0000"/>
              </a:buClr>
              <a:buSzPts val="1400"/>
              <a:buFont typeface="Noto Sans Symbols"/>
              <a:buNone/>
              <a:defRPr b="0" i="0" sz="2000" u="none" cap="none" strike="noStrike">
                <a:solidFill>
                  <a:schemeClr val="dk2"/>
                </a:solidFill>
                <a:latin typeface="Questrial"/>
                <a:ea typeface="Questrial"/>
                <a:cs typeface="Questrial"/>
                <a:sym typeface="Questrial"/>
              </a:defRPr>
            </a:lvl4pPr>
            <a:lvl5pPr indent="0" lvl="4" marL="1828800" marR="0" rtl="0" algn="l">
              <a:spcBef>
                <a:spcPts val="600"/>
              </a:spcBef>
              <a:spcAft>
                <a:spcPts val="0"/>
              </a:spcAft>
              <a:buClr>
                <a:schemeClr val="accent1"/>
              </a:buClr>
              <a:buSzPts val="1400"/>
              <a:buFont typeface="Noto Sans Symbols"/>
              <a:buNone/>
              <a:defRPr b="0" i="0" sz="2000" u="none" cap="none" strike="noStrike">
                <a:solidFill>
                  <a:schemeClr val="dk2"/>
                </a:solidFill>
                <a:latin typeface="Questrial"/>
                <a:ea typeface="Questrial"/>
                <a:cs typeface="Questrial"/>
                <a:sym typeface="Questrial"/>
              </a:defRPr>
            </a:lvl5pPr>
            <a:lvl6pPr indent="0" lvl="5" marL="2286000" marR="0" rtl="0" algn="l">
              <a:spcBef>
                <a:spcPts val="400"/>
              </a:spcBef>
              <a:spcAft>
                <a:spcPts val="0"/>
              </a:spcAft>
              <a:buClr>
                <a:srgbClr val="4C0000"/>
              </a:buClr>
              <a:buSzPts val="1400"/>
              <a:buFont typeface="Noto Sans Symbols"/>
              <a:buNone/>
              <a:defRPr b="0" i="0" sz="2000" u="none" cap="none" strike="noStrike">
                <a:solidFill>
                  <a:schemeClr val="dk2"/>
                </a:solidFill>
                <a:latin typeface="Questrial"/>
                <a:ea typeface="Questrial"/>
                <a:cs typeface="Questrial"/>
                <a:sym typeface="Questrial"/>
              </a:defRPr>
            </a:lvl6pPr>
            <a:lvl7pPr indent="0" lvl="6" marL="2743200" marR="0" rtl="0" algn="l">
              <a:spcBef>
                <a:spcPts val="400"/>
              </a:spcBef>
              <a:spcAft>
                <a:spcPts val="0"/>
              </a:spcAft>
              <a:buClr>
                <a:schemeClr val="accent1"/>
              </a:buClr>
              <a:buSzPts val="1400"/>
              <a:buFont typeface="Noto Sans Symbols"/>
              <a:buNone/>
              <a:defRPr b="0" i="0" sz="2000" u="none" cap="none" strike="noStrike">
                <a:solidFill>
                  <a:schemeClr val="dk2"/>
                </a:solidFill>
                <a:latin typeface="Questrial"/>
                <a:ea typeface="Questrial"/>
                <a:cs typeface="Questrial"/>
                <a:sym typeface="Questrial"/>
              </a:defRPr>
            </a:lvl7pPr>
            <a:lvl8pPr indent="0" lvl="7" marL="3200400" marR="0" rtl="0" algn="l">
              <a:spcBef>
                <a:spcPts val="400"/>
              </a:spcBef>
              <a:spcAft>
                <a:spcPts val="0"/>
              </a:spcAft>
              <a:buClr>
                <a:srgbClr val="4C0000"/>
              </a:buClr>
              <a:buSzPts val="1400"/>
              <a:buFont typeface="Noto Sans Symbols"/>
              <a:buNone/>
              <a:defRPr b="0" i="0" sz="2000" u="none" cap="none" strike="noStrike">
                <a:solidFill>
                  <a:schemeClr val="dk2"/>
                </a:solidFill>
                <a:latin typeface="Questrial"/>
                <a:ea typeface="Questrial"/>
                <a:cs typeface="Questrial"/>
                <a:sym typeface="Questrial"/>
              </a:defRPr>
            </a:lvl8pPr>
            <a:lvl9pPr indent="0" lvl="8" marL="3657600" marR="0" rtl="0" algn="l">
              <a:spcBef>
                <a:spcPts val="400"/>
              </a:spcBef>
              <a:spcAft>
                <a:spcPts val="0"/>
              </a:spcAft>
              <a:buClr>
                <a:schemeClr val="accent1"/>
              </a:buClr>
              <a:buSzPts val="1400"/>
              <a:buFont typeface="Noto Sans Symbols"/>
              <a:buNone/>
              <a:defRPr b="0" i="0" sz="2000" u="none" cap="none" strike="noStrike">
                <a:solidFill>
                  <a:schemeClr val="dk2"/>
                </a:solidFill>
                <a:latin typeface="Questrial"/>
                <a:ea typeface="Questrial"/>
                <a:cs typeface="Questrial"/>
                <a:sym typeface="Questrial"/>
              </a:defRPr>
            </a:lvl9pPr>
          </a:lstStyle>
          <a:p/>
        </p:txBody>
      </p:sp>
      <p:sp>
        <p:nvSpPr>
          <p:cNvPr id="136" name="Shape 136"/>
          <p:cNvSpPr txBox="1"/>
          <p:nvPr>
            <p:ph idx="1" type="body"/>
          </p:nvPr>
        </p:nvSpPr>
        <p:spPr>
          <a:xfrm>
            <a:off x="458788" y="4840941"/>
            <a:ext cx="6475412" cy="1304271"/>
          </a:xfrm>
          <a:prstGeom prst="rect">
            <a:avLst/>
          </a:prstGeom>
          <a:noFill/>
          <a:ln>
            <a:noFill/>
          </a:ln>
        </p:spPr>
        <p:txBody>
          <a:bodyPr anchorCtr="0" anchor="t" bIns="91425" lIns="91425" spcFirstLastPara="1" rIns="91425" wrap="square" tIns="91425"/>
          <a:lstStyle>
            <a:lvl1pPr indent="-228600" lvl="0" marL="457200" marR="0" rtl="0" algn="l">
              <a:spcBef>
                <a:spcPts val="0"/>
              </a:spcBef>
              <a:spcAft>
                <a:spcPts val="0"/>
              </a:spcAft>
              <a:buClr>
                <a:schemeClr val="accent1"/>
              </a:buClr>
              <a:buSzPts val="2000"/>
              <a:buFont typeface="Noto Sans Symbols"/>
              <a:buNone/>
              <a:defRPr b="0" i="0" sz="1600" u="none" cap="none" strike="noStrike">
                <a:solidFill>
                  <a:schemeClr val="dk2"/>
                </a:solidFill>
                <a:latin typeface="Questrial"/>
                <a:ea typeface="Questrial"/>
                <a:cs typeface="Questrial"/>
                <a:sym typeface="Questrial"/>
              </a:defRPr>
            </a:lvl1pPr>
            <a:lvl2pPr indent="-228600" lvl="1" marL="914400" marR="0" rtl="0" algn="l">
              <a:spcBef>
                <a:spcPts val="600"/>
              </a:spcBef>
              <a:spcAft>
                <a:spcPts val="0"/>
              </a:spcAft>
              <a:buClr>
                <a:srgbClr val="4C0000"/>
              </a:buClr>
              <a:buSzPts val="1800"/>
              <a:buFont typeface="Noto Sans Symbols"/>
              <a:buNone/>
              <a:defRPr b="0" i="0" sz="1200" u="none" cap="none" strike="noStrike">
                <a:solidFill>
                  <a:schemeClr val="dk2"/>
                </a:solidFill>
                <a:latin typeface="Questrial"/>
                <a:ea typeface="Questrial"/>
                <a:cs typeface="Questrial"/>
                <a:sym typeface="Questrial"/>
              </a:defRPr>
            </a:lvl2pPr>
            <a:lvl3pPr indent="-228600" lvl="2" marL="1371600" marR="0" rtl="0" algn="l">
              <a:spcBef>
                <a:spcPts val="600"/>
              </a:spcBef>
              <a:spcAft>
                <a:spcPts val="0"/>
              </a:spcAft>
              <a:buClr>
                <a:schemeClr val="accent1"/>
              </a:buClr>
              <a:buSzPts val="1800"/>
              <a:buFont typeface="Noto Sans Symbols"/>
              <a:buNone/>
              <a:defRPr b="0" i="0" sz="1000" u="none" cap="none" strike="noStrike">
                <a:solidFill>
                  <a:schemeClr val="dk2"/>
                </a:solidFill>
                <a:latin typeface="Questrial"/>
                <a:ea typeface="Questrial"/>
                <a:cs typeface="Questrial"/>
                <a:sym typeface="Questrial"/>
              </a:defRPr>
            </a:lvl3pPr>
            <a:lvl4pPr indent="-228600" lvl="3" marL="1828800" marR="0" rtl="0" algn="l">
              <a:spcBef>
                <a:spcPts val="600"/>
              </a:spcBef>
              <a:spcAft>
                <a:spcPts val="0"/>
              </a:spcAft>
              <a:buClr>
                <a:srgbClr val="4C0000"/>
              </a:buClr>
              <a:buSzPts val="1800"/>
              <a:buFont typeface="Noto Sans Symbols"/>
              <a:buNone/>
              <a:defRPr b="0" i="0" sz="900" u="none" cap="none" strike="noStrike">
                <a:solidFill>
                  <a:schemeClr val="dk2"/>
                </a:solidFill>
                <a:latin typeface="Questrial"/>
                <a:ea typeface="Questrial"/>
                <a:cs typeface="Questrial"/>
                <a:sym typeface="Questrial"/>
              </a:defRPr>
            </a:lvl4pPr>
            <a:lvl5pPr indent="-228600" lvl="4" marL="2286000" marR="0" rtl="0" algn="l">
              <a:spcBef>
                <a:spcPts val="600"/>
              </a:spcBef>
              <a:spcAft>
                <a:spcPts val="0"/>
              </a:spcAft>
              <a:buClr>
                <a:schemeClr val="accent1"/>
              </a:buClr>
              <a:buSzPts val="1800"/>
              <a:buFont typeface="Noto Sans Symbols"/>
              <a:buNone/>
              <a:defRPr b="0" i="0" sz="900" u="none" cap="none" strike="noStrike">
                <a:solidFill>
                  <a:schemeClr val="dk2"/>
                </a:solidFill>
                <a:latin typeface="Questrial"/>
                <a:ea typeface="Questrial"/>
                <a:cs typeface="Questrial"/>
                <a:sym typeface="Questrial"/>
              </a:defRPr>
            </a:lvl5pPr>
            <a:lvl6pPr indent="-228600" lvl="5" marL="2743200" marR="0" rtl="0" algn="l">
              <a:spcBef>
                <a:spcPts val="180"/>
              </a:spcBef>
              <a:spcAft>
                <a:spcPts val="0"/>
              </a:spcAft>
              <a:buClr>
                <a:srgbClr val="4C0000"/>
              </a:buClr>
              <a:buSzPts val="1800"/>
              <a:buFont typeface="Noto Sans Symbols"/>
              <a:buNone/>
              <a:defRPr b="0" i="0" sz="900" u="none" cap="none" strike="noStrike">
                <a:solidFill>
                  <a:schemeClr val="dk2"/>
                </a:solidFill>
                <a:latin typeface="Questrial"/>
                <a:ea typeface="Questrial"/>
                <a:cs typeface="Questrial"/>
                <a:sym typeface="Questrial"/>
              </a:defRPr>
            </a:lvl6pPr>
            <a:lvl7pPr indent="-228600" lvl="6" marL="3200400" marR="0" rtl="0" algn="l">
              <a:spcBef>
                <a:spcPts val="180"/>
              </a:spcBef>
              <a:spcAft>
                <a:spcPts val="0"/>
              </a:spcAft>
              <a:buClr>
                <a:schemeClr val="accent1"/>
              </a:buClr>
              <a:buSzPts val="1800"/>
              <a:buFont typeface="Noto Sans Symbols"/>
              <a:buNone/>
              <a:defRPr b="0" i="0" sz="900" u="none" cap="none" strike="noStrike">
                <a:solidFill>
                  <a:schemeClr val="dk2"/>
                </a:solidFill>
                <a:latin typeface="Questrial"/>
                <a:ea typeface="Questrial"/>
                <a:cs typeface="Questrial"/>
                <a:sym typeface="Questrial"/>
              </a:defRPr>
            </a:lvl7pPr>
            <a:lvl8pPr indent="-228600" lvl="7" marL="3657600" marR="0" rtl="0" algn="l">
              <a:spcBef>
                <a:spcPts val="180"/>
              </a:spcBef>
              <a:spcAft>
                <a:spcPts val="0"/>
              </a:spcAft>
              <a:buClr>
                <a:srgbClr val="4C0000"/>
              </a:buClr>
              <a:buSzPts val="1800"/>
              <a:buFont typeface="Noto Sans Symbols"/>
              <a:buNone/>
              <a:defRPr b="0" i="0" sz="900" u="none" cap="none" strike="noStrike">
                <a:solidFill>
                  <a:schemeClr val="dk2"/>
                </a:solidFill>
                <a:latin typeface="Questrial"/>
                <a:ea typeface="Questrial"/>
                <a:cs typeface="Questrial"/>
                <a:sym typeface="Questrial"/>
              </a:defRPr>
            </a:lvl8pPr>
            <a:lvl9pPr indent="-228600" lvl="8" marL="4114800" marR="0" rtl="0" algn="l">
              <a:spcBef>
                <a:spcPts val="180"/>
              </a:spcBef>
              <a:spcAft>
                <a:spcPts val="0"/>
              </a:spcAft>
              <a:buClr>
                <a:schemeClr val="accent1"/>
              </a:buClr>
              <a:buSzPts val="1800"/>
              <a:buFont typeface="Noto Sans Symbols"/>
              <a:buNone/>
              <a:defRPr b="0" i="0" sz="900" u="none" cap="none" strike="noStrike">
                <a:solidFill>
                  <a:schemeClr val="dk2"/>
                </a:solidFill>
                <a:latin typeface="Questrial"/>
                <a:ea typeface="Questrial"/>
                <a:cs typeface="Questrial"/>
                <a:sym typeface="Questrial"/>
              </a:defRPr>
            </a:lvl9pPr>
          </a:lstStyle>
          <a:p/>
        </p:txBody>
      </p:sp>
      <p:sp>
        <p:nvSpPr>
          <p:cNvPr id="137" name="Shape 137"/>
          <p:cNvSpPr txBox="1"/>
          <p:nvPr>
            <p:ph idx="10" type="dt"/>
          </p:nvPr>
        </p:nvSpPr>
        <p:spPr>
          <a:xfrm>
            <a:off x="7198659" y="6356350"/>
            <a:ext cx="1752600" cy="365125"/>
          </a:xfrm>
          <a:prstGeom prst="rect">
            <a:avLst/>
          </a:prstGeom>
          <a:noFill/>
          <a:ln>
            <a:noFill/>
          </a:ln>
        </p:spPr>
        <p:txBody>
          <a:bodyPr anchorCtr="0" anchor="ctr" bIns="91425" lIns="91425" spcFirstLastPara="1" rIns="91425" wrap="square" tIns="91425"/>
          <a:lstStyle>
            <a:lvl1pPr indent="0" lvl="0" marL="0" marR="0" rtl="0" algn="r">
              <a:spcBef>
                <a:spcPts val="0"/>
              </a:spcBef>
              <a:spcAft>
                <a:spcPts val="0"/>
              </a:spcAft>
              <a:buSzPts val="1400"/>
              <a:buNone/>
              <a:defRPr b="1" i="0" sz="1100" u="none" cap="none" strike="noStrike">
                <a:solidFill>
                  <a:srgbClr val="848484"/>
                </a:solidFill>
                <a:latin typeface="Questrial"/>
                <a:ea typeface="Questrial"/>
                <a:cs typeface="Questrial"/>
                <a:sym typeface="Questrial"/>
              </a:defRPr>
            </a:lvl1pPr>
            <a:lvl2pPr indent="0" lvl="1" marL="4572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2pPr>
            <a:lvl3pPr indent="0" lvl="2" marL="9144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3pPr>
            <a:lvl4pPr indent="0" lvl="3" marL="13716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4pPr>
            <a:lvl5pPr indent="0" lvl="4" marL="18288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5pPr>
            <a:lvl6pPr indent="0" lvl="5" marL="22860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6pPr>
            <a:lvl7pPr indent="0" lvl="6" marL="27432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7pPr>
            <a:lvl8pPr indent="0" lvl="7" marL="32004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8pPr>
            <a:lvl9pPr indent="0" lvl="8" marL="36576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9pPr>
          </a:lstStyle>
          <a:p/>
        </p:txBody>
      </p:sp>
      <p:sp>
        <p:nvSpPr>
          <p:cNvPr id="138" name="Shape 138"/>
          <p:cNvSpPr txBox="1"/>
          <p:nvPr>
            <p:ph idx="11" type="ftr"/>
          </p:nvPr>
        </p:nvSpPr>
        <p:spPr>
          <a:xfrm>
            <a:off x="174812" y="6356350"/>
            <a:ext cx="6007100" cy="365125"/>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SzPts val="1400"/>
              <a:buNone/>
              <a:defRPr b="1" i="0" sz="1100" u="none" cap="none" strike="noStrike">
                <a:solidFill>
                  <a:srgbClr val="848484"/>
                </a:solidFill>
                <a:latin typeface="Questrial"/>
                <a:ea typeface="Questrial"/>
                <a:cs typeface="Questrial"/>
                <a:sym typeface="Questrial"/>
              </a:defRPr>
            </a:lvl1pPr>
            <a:lvl2pPr indent="0" lvl="1" marL="4572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2pPr>
            <a:lvl3pPr indent="0" lvl="2" marL="9144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3pPr>
            <a:lvl4pPr indent="0" lvl="3" marL="13716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4pPr>
            <a:lvl5pPr indent="0" lvl="4" marL="18288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5pPr>
            <a:lvl6pPr indent="0" lvl="5" marL="22860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6pPr>
            <a:lvl7pPr indent="0" lvl="6" marL="27432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7pPr>
            <a:lvl8pPr indent="0" lvl="7" marL="32004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8pPr>
            <a:lvl9pPr indent="0" lvl="8" marL="36576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9pPr>
          </a:lstStyle>
          <a:p/>
        </p:txBody>
      </p:sp>
      <p:sp>
        <p:nvSpPr>
          <p:cNvPr id="139" name="Shape 139"/>
          <p:cNvSpPr txBox="1"/>
          <p:nvPr>
            <p:ph idx="12" type="sldNum"/>
          </p:nvPr>
        </p:nvSpPr>
        <p:spPr>
          <a:xfrm>
            <a:off x="8256494" y="361016"/>
            <a:ext cx="506506"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1" i="0" sz="2200" u="none" cap="none" strike="noStrike">
                <a:solidFill>
                  <a:schemeClr val="lt1"/>
                </a:solidFill>
                <a:latin typeface="Questrial"/>
                <a:ea typeface="Questrial"/>
                <a:cs typeface="Questrial"/>
                <a:sym typeface="Questrial"/>
              </a:defRPr>
            </a:lvl1pPr>
            <a:lvl2pPr indent="0" lvl="1" marL="0" marR="0" rtl="0" algn="r">
              <a:spcBef>
                <a:spcPts val="0"/>
              </a:spcBef>
              <a:buNone/>
              <a:defRPr b="1" i="0" sz="2200" u="none" cap="none" strike="noStrike">
                <a:solidFill>
                  <a:schemeClr val="lt1"/>
                </a:solidFill>
                <a:latin typeface="Questrial"/>
                <a:ea typeface="Questrial"/>
                <a:cs typeface="Questrial"/>
                <a:sym typeface="Questrial"/>
              </a:defRPr>
            </a:lvl2pPr>
            <a:lvl3pPr indent="0" lvl="2" marL="0" marR="0" rtl="0" algn="r">
              <a:spcBef>
                <a:spcPts val="0"/>
              </a:spcBef>
              <a:buNone/>
              <a:defRPr b="1" i="0" sz="2200" u="none" cap="none" strike="noStrike">
                <a:solidFill>
                  <a:schemeClr val="lt1"/>
                </a:solidFill>
                <a:latin typeface="Questrial"/>
                <a:ea typeface="Questrial"/>
                <a:cs typeface="Questrial"/>
                <a:sym typeface="Questrial"/>
              </a:defRPr>
            </a:lvl3pPr>
            <a:lvl4pPr indent="0" lvl="3" marL="0" marR="0" rtl="0" algn="r">
              <a:spcBef>
                <a:spcPts val="0"/>
              </a:spcBef>
              <a:buNone/>
              <a:defRPr b="1" i="0" sz="2200" u="none" cap="none" strike="noStrike">
                <a:solidFill>
                  <a:schemeClr val="lt1"/>
                </a:solidFill>
                <a:latin typeface="Questrial"/>
                <a:ea typeface="Questrial"/>
                <a:cs typeface="Questrial"/>
                <a:sym typeface="Questrial"/>
              </a:defRPr>
            </a:lvl4pPr>
            <a:lvl5pPr indent="0" lvl="4" marL="0" marR="0" rtl="0" algn="r">
              <a:spcBef>
                <a:spcPts val="0"/>
              </a:spcBef>
              <a:buNone/>
              <a:defRPr b="1" i="0" sz="2200" u="none" cap="none" strike="noStrike">
                <a:solidFill>
                  <a:schemeClr val="lt1"/>
                </a:solidFill>
                <a:latin typeface="Questrial"/>
                <a:ea typeface="Questrial"/>
                <a:cs typeface="Questrial"/>
                <a:sym typeface="Questrial"/>
              </a:defRPr>
            </a:lvl5pPr>
            <a:lvl6pPr indent="0" lvl="5" marL="0" marR="0" rtl="0" algn="r">
              <a:spcBef>
                <a:spcPts val="0"/>
              </a:spcBef>
              <a:buNone/>
              <a:defRPr b="1" i="0" sz="2200" u="none" cap="none" strike="noStrike">
                <a:solidFill>
                  <a:schemeClr val="lt1"/>
                </a:solidFill>
                <a:latin typeface="Questrial"/>
                <a:ea typeface="Questrial"/>
                <a:cs typeface="Questrial"/>
                <a:sym typeface="Questrial"/>
              </a:defRPr>
            </a:lvl6pPr>
            <a:lvl7pPr indent="0" lvl="6" marL="0" marR="0" rtl="0" algn="r">
              <a:spcBef>
                <a:spcPts val="0"/>
              </a:spcBef>
              <a:buNone/>
              <a:defRPr b="1" i="0" sz="2200" u="none" cap="none" strike="noStrike">
                <a:solidFill>
                  <a:schemeClr val="lt1"/>
                </a:solidFill>
                <a:latin typeface="Questrial"/>
                <a:ea typeface="Questrial"/>
                <a:cs typeface="Questrial"/>
                <a:sym typeface="Questrial"/>
              </a:defRPr>
            </a:lvl7pPr>
            <a:lvl8pPr indent="0" lvl="7" marL="0" marR="0" rtl="0" algn="r">
              <a:spcBef>
                <a:spcPts val="0"/>
              </a:spcBef>
              <a:buNone/>
              <a:defRPr b="1" i="0" sz="2200" u="none" cap="none" strike="noStrike">
                <a:solidFill>
                  <a:schemeClr val="lt1"/>
                </a:solidFill>
                <a:latin typeface="Questrial"/>
                <a:ea typeface="Questrial"/>
                <a:cs typeface="Questrial"/>
                <a:sym typeface="Questrial"/>
              </a:defRPr>
            </a:lvl8pPr>
            <a:lvl9pPr indent="0" lvl="8" marL="0" marR="0" rtl="0" algn="r">
              <a:spcBef>
                <a:spcPts val="0"/>
              </a:spcBef>
              <a:buNone/>
              <a:defRPr b="1" i="0" sz="2200" u="none" cap="none" strike="noStrike">
                <a:solidFill>
                  <a:schemeClr val="lt1"/>
                </a:solidFill>
                <a:latin typeface="Questrial"/>
                <a:ea typeface="Questrial"/>
                <a:cs typeface="Questrial"/>
                <a:sym typeface="Questrial"/>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4 Pictures with Caption">
  <p:cSld name="4 Pictures with Caption">
    <p:spTree>
      <p:nvGrpSpPr>
        <p:cNvPr id="140" name="Shape 140"/>
        <p:cNvGrpSpPr/>
        <p:nvPr/>
      </p:nvGrpSpPr>
      <p:grpSpPr>
        <a:xfrm>
          <a:off x="0" y="0"/>
          <a:ext cx="0" cy="0"/>
          <a:chOff x="0" y="0"/>
          <a:chExt cx="0" cy="0"/>
        </a:xfrm>
      </p:grpSpPr>
      <p:sp>
        <p:nvSpPr>
          <p:cNvPr id="141" name="Shape 141"/>
          <p:cNvSpPr/>
          <p:nvPr/>
        </p:nvSpPr>
        <p:spPr>
          <a:xfrm>
            <a:off x="8135471" y="268288"/>
            <a:ext cx="720761" cy="363931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Questrial"/>
              <a:ea typeface="Questrial"/>
              <a:cs typeface="Questrial"/>
              <a:sym typeface="Questrial"/>
            </a:endParaRPr>
          </a:p>
        </p:txBody>
      </p:sp>
      <p:sp>
        <p:nvSpPr>
          <p:cNvPr id="142" name="Shape 142"/>
          <p:cNvSpPr txBox="1"/>
          <p:nvPr>
            <p:ph type="title"/>
          </p:nvPr>
        </p:nvSpPr>
        <p:spPr>
          <a:xfrm>
            <a:off x="458788" y="4267200"/>
            <a:ext cx="6477000" cy="566738"/>
          </a:xfrm>
          <a:prstGeom prst="rect">
            <a:avLst/>
          </a:prstGeom>
          <a:noFill/>
          <a:ln>
            <a:noFill/>
          </a:ln>
        </p:spPr>
        <p:txBody>
          <a:bodyPr anchorCtr="0" anchor="b" bIns="91425" lIns="91425" spcFirstLastPara="1" rIns="91425" wrap="square" tIns="91425"/>
          <a:lstStyle>
            <a:lvl1pPr indent="0" lvl="0" marL="0" marR="0" rtl="0" algn="l">
              <a:spcBef>
                <a:spcPts val="0"/>
              </a:spcBef>
              <a:spcAft>
                <a:spcPts val="0"/>
              </a:spcAft>
              <a:buClr>
                <a:schemeClr val="accent1"/>
              </a:buClr>
              <a:buSzPts val="1400"/>
              <a:buFont typeface="Questrial"/>
              <a:buNone/>
              <a:defRPr b="0" i="0" sz="2800" u="none" cap="none" strike="noStrike">
                <a:solidFill>
                  <a:schemeClr val="accent1"/>
                </a:solidFill>
                <a:latin typeface="Questrial"/>
                <a:ea typeface="Questrial"/>
                <a:cs typeface="Questrial"/>
                <a:sym typeface="Questrial"/>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143" name="Shape 143"/>
          <p:cNvSpPr/>
          <p:nvPr>
            <p:ph idx="2" type="pic"/>
          </p:nvPr>
        </p:nvSpPr>
        <p:spPr>
          <a:xfrm>
            <a:off x="269874" y="268288"/>
            <a:ext cx="3006726" cy="3639312"/>
          </a:xfrm>
          <a:prstGeom prst="rect">
            <a:avLst/>
          </a:prstGeom>
          <a:noFill/>
          <a:ln>
            <a:noFill/>
          </a:ln>
        </p:spPr>
        <p:txBody>
          <a:bodyPr anchorCtr="0" anchor="t" bIns="91425" lIns="91425" spcFirstLastPara="1" rIns="91425" wrap="square" tIns="91425"/>
          <a:lstStyle>
            <a:lvl1pPr indent="0" lvl="0" marL="0" marR="0" rtl="0" algn="l">
              <a:spcBef>
                <a:spcPts val="1800"/>
              </a:spcBef>
              <a:spcAft>
                <a:spcPts val="0"/>
              </a:spcAft>
              <a:buClr>
                <a:schemeClr val="accent1"/>
              </a:buClr>
              <a:buSzPts val="1400"/>
              <a:buFont typeface="Noto Sans Symbols"/>
              <a:buNone/>
              <a:defRPr b="0" i="0" sz="3200" u="none" cap="none" strike="noStrike">
                <a:solidFill>
                  <a:schemeClr val="dk2"/>
                </a:solidFill>
                <a:latin typeface="Questrial"/>
                <a:ea typeface="Questrial"/>
                <a:cs typeface="Questrial"/>
                <a:sym typeface="Questrial"/>
              </a:defRPr>
            </a:lvl1pPr>
            <a:lvl2pPr indent="0" lvl="1" marL="457200" marR="0" rtl="0" algn="l">
              <a:spcBef>
                <a:spcPts val="600"/>
              </a:spcBef>
              <a:spcAft>
                <a:spcPts val="0"/>
              </a:spcAft>
              <a:buClr>
                <a:srgbClr val="4C0000"/>
              </a:buClr>
              <a:buSzPts val="1400"/>
              <a:buFont typeface="Noto Sans Symbols"/>
              <a:buNone/>
              <a:defRPr b="0" i="0" sz="2800" u="none" cap="none" strike="noStrike">
                <a:solidFill>
                  <a:schemeClr val="dk2"/>
                </a:solidFill>
                <a:latin typeface="Questrial"/>
                <a:ea typeface="Questrial"/>
                <a:cs typeface="Questrial"/>
                <a:sym typeface="Questrial"/>
              </a:defRPr>
            </a:lvl2pPr>
            <a:lvl3pPr indent="0" lvl="2" marL="914400" marR="0" rtl="0" algn="l">
              <a:spcBef>
                <a:spcPts val="600"/>
              </a:spcBef>
              <a:spcAft>
                <a:spcPts val="0"/>
              </a:spcAft>
              <a:buClr>
                <a:schemeClr val="accent1"/>
              </a:buClr>
              <a:buSzPts val="1400"/>
              <a:buFont typeface="Noto Sans Symbols"/>
              <a:buNone/>
              <a:defRPr b="0" i="0" sz="2400" u="none" cap="none" strike="noStrike">
                <a:solidFill>
                  <a:schemeClr val="dk2"/>
                </a:solidFill>
                <a:latin typeface="Questrial"/>
                <a:ea typeface="Questrial"/>
                <a:cs typeface="Questrial"/>
                <a:sym typeface="Questrial"/>
              </a:defRPr>
            </a:lvl3pPr>
            <a:lvl4pPr indent="0" lvl="3" marL="1371600" marR="0" rtl="0" algn="l">
              <a:spcBef>
                <a:spcPts val="600"/>
              </a:spcBef>
              <a:spcAft>
                <a:spcPts val="0"/>
              </a:spcAft>
              <a:buClr>
                <a:srgbClr val="4C0000"/>
              </a:buClr>
              <a:buSzPts val="1400"/>
              <a:buFont typeface="Noto Sans Symbols"/>
              <a:buNone/>
              <a:defRPr b="0" i="0" sz="2000" u="none" cap="none" strike="noStrike">
                <a:solidFill>
                  <a:schemeClr val="dk2"/>
                </a:solidFill>
                <a:latin typeface="Questrial"/>
                <a:ea typeface="Questrial"/>
                <a:cs typeface="Questrial"/>
                <a:sym typeface="Questrial"/>
              </a:defRPr>
            </a:lvl4pPr>
            <a:lvl5pPr indent="0" lvl="4" marL="1828800" marR="0" rtl="0" algn="l">
              <a:spcBef>
                <a:spcPts val="600"/>
              </a:spcBef>
              <a:spcAft>
                <a:spcPts val="0"/>
              </a:spcAft>
              <a:buClr>
                <a:schemeClr val="accent1"/>
              </a:buClr>
              <a:buSzPts val="1400"/>
              <a:buFont typeface="Noto Sans Symbols"/>
              <a:buNone/>
              <a:defRPr b="0" i="0" sz="2000" u="none" cap="none" strike="noStrike">
                <a:solidFill>
                  <a:schemeClr val="dk2"/>
                </a:solidFill>
                <a:latin typeface="Questrial"/>
                <a:ea typeface="Questrial"/>
                <a:cs typeface="Questrial"/>
                <a:sym typeface="Questrial"/>
              </a:defRPr>
            </a:lvl5pPr>
            <a:lvl6pPr indent="0" lvl="5" marL="2286000" marR="0" rtl="0" algn="l">
              <a:spcBef>
                <a:spcPts val="400"/>
              </a:spcBef>
              <a:spcAft>
                <a:spcPts val="0"/>
              </a:spcAft>
              <a:buClr>
                <a:srgbClr val="4C0000"/>
              </a:buClr>
              <a:buSzPts val="1400"/>
              <a:buFont typeface="Noto Sans Symbols"/>
              <a:buNone/>
              <a:defRPr b="0" i="0" sz="2000" u="none" cap="none" strike="noStrike">
                <a:solidFill>
                  <a:schemeClr val="dk2"/>
                </a:solidFill>
                <a:latin typeface="Questrial"/>
                <a:ea typeface="Questrial"/>
                <a:cs typeface="Questrial"/>
                <a:sym typeface="Questrial"/>
              </a:defRPr>
            </a:lvl6pPr>
            <a:lvl7pPr indent="0" lvl="6" marL="2743200" marR="0" rtl="0" algn="l">
              <a:spcBef>
                <a:spcPts val="400"/>
              </a:spcBef>
              <a:spcAft>
                <a:spcPts val="0"/>
              </a:spcAft>
              <a:buClr>
                <a:schemeClr val="accent1"/>
              </a:buClr>
              <a:buSzPts val="1400"/>
              <a:buFont typeface="Noto Sans Symbols"/>
              <a:buNone/>
              <a:defRPr b="0" i="0" sz="2000" u="none" cap="none" strike="noStrike">
                <a:solidFill>
                  <a:schemeClr val="dk2"/>
                </a:solidFill>
                <a:latin typeface="Questrial"/>
                <a:ea typeface="Questrial"/>
                <a:cs typeface="Questrial"/>
                <a:sym typeface="Questrial"/>
              </a:defRPr>
            </a:lvl7pPr>
            <a:lvl8pPr indent="0" lvl="7" marL="3200400" marR="0" rtl="0" algn="l">
              <a:spcBef>
                <a:spcPts val="400"/>
              </a:spcBef>
              <a:spcAft>
                <a:spcPts val="0"/>
              </a:spcAft>
              <a:buClr>
                <a:srgbClr val="4C0000"/>
              </a:buClr>
              <a:buSzPts val="1400"/>
              <a:buFont typeface="Noto Sans Symbols"/>
              <a:buNone/>
              <a:defRPr b="0" i="0" sz="2000" u="none" cap="none" strike="noStrike">
                <a:solidFill>
                  <a:schemeClr val="dk2"/>
                </a:solidFill>
                <a:latin typeface="Questrial"/>
                <a:ea typeface="Questrial"/>
                <a:cs typeface="Questrial"/>
                <a:sym typeface="Questrial"/>
              </a:defRPr>
            </a:lvl8pPr>
            <a:lvl9pPr indent="0" lvl="8" marL="3657600" marR="0" rtl="0" algn="l">
              <a:spcBef>
                <a:spcPts val="400"/>
              </a:spcBef>
              <a:spcAft>
                <a:spcPts val="0"/>
              </a:spcAft>
              <a:buClr>
                <a:schemeClr val="accent1"/>
              </a:buClr>
              <a:buSzPts val="1400"/>
              <a:buFont typeface="Noto Sans Symbols"/>
              <a:buNone/>
              <a:defRPr b="0" i="0" sz="2000" u="none" cap="none" strike="noStrike">
                <a:solidFill>
                  <a:schemeClr val="dk2"/>
                </a:solidFill>
                <a:latin typeface="Questrial"/>
                <a:ea typeface="Questrial"/>
                <a:cs typeface="Questrial"/>
                <a:sym typeface="Questrial"/>
              </a:defRPr>
            </a:lvl9pPr>
          </a:lstStyle>
          <a:p/>
        </p:txBody>
      </p:sp>
      <p:sp>
        <p:nvSpPr>
          <p:cNvPr id="144" name="Shape 144"/>
          <p:cNvSpPr txBox="1"/>
          <p:nvPr>
            <p:ph idx="1" type="body"/>
          </p:nvPr>
        </p:nvSpPr>
        <p:spPr>
          <a:xfrm>
            <a:off x="458788" y="4840941"/>
            <a:ext cx="6475412" cy="1304271"/>
          </a:xfrm>
          <a:prstGeom prst="rect">
            <a:avLst/>
          </a:prstGeom>
          <a:noFill/>
          <a:ln>
            <a:noFill/>
          </a:ln>
        </p:spPr>
        <p:txBody>
          <a:bodyPr anchorCtr="0" anchor="t" bIns="91425" lIns="91425" spcFirstLastPara="1" rIns="91425" wrap="square" tIns="91425"/>
          <a:lstStyle>
            <a:lvl1pPr indent="-228600" lvl="0" marL="457200" marR="0" rtl="0" algn="l">
              <a:spcBef>
                <a:spcPts val="0"/>
              </a:spcBef>
              <a:spcAft>
                <a:spcPts val="0"/>
              </a:spcAft>
              <a:buClr>
                <a:schemeClr val="accent1"/>
              </a:buClr>
              <a:buSzPts val="2000"/>
              <a:buFont typeface="Noto Sans Symbols"/>
              <a:buNone/>
              <a:defRPr b="0" i="0" sz="1600" u="none" cap="none" strike="noStrike">
                <a:solidFill>
                  <a:schemeClr val="dk2"/>
                </a:solidFill>
                <a:latin typeface="Questrial"/>
                <a:ea typeface="Questrial"/>
                <a:cs typeface="Questrial"/>
                <a:sym typeface="Questrial"/>
              </a:defRPr>
            </a:lvl1pPr>
            <a:lvl2pPr indent="-228600" lvl="1" marL="914400" marR="0" rtl="0" algn="l">
              <a:spcBef>
                <a:spcPts val="600"/>
              </a:spcBef>
              <a:spcAft>
                <a:spcPts val="0"/>
              </a:spcAft>
              <a:buClr>
                <a:srgbClr val="4C0000"/>
              </a:buClr>
              <a:buSzPts val="1800"/>
              <a:buFont typeface="Noto Sans Symbols"/>
              <a:buNone/>
              <a:defRPr b="0" i="0" sz="1200" u="none" cap="none" strike="noStrike">
                <a:solidFill>
                  <a:schemeClr val="dk2"/>
                </a:solidFill>
                <a:latin typeface="Questrial"/>
                <a:ea typeface="Questrial"/>
                <a:cs typeface="Questrial"/>
                <a:sym typeface="Questrial"/>
              </a:defRPr>
            </a:lvl2pPr>
            <a:lvl3pPr indent="-228600" lvl="2" marL="1371600" marR="0" rtl="0" algn="l">
              <a:spcBef>
                <a:spcPts val="600"/>
              </a:spcBef>
              <a:spcAft>
                <a:spcPts val="0"/>
              </a:spcAft>
              <a:buClr>
                <a:schemeClr val="accent1"/>
              </a:buClr>
              <a:buSzPts val="1800"/>
              <a:buFont typeface="Noto Sans Symbols"/>
              <a:buNone/>
              <a:defRPr b="0" i="0" sz="1000" u="none" cap="none" strike="noStrike">
                <a:solidFill>
                  <a:schemeClr val="dk2"/>
                </a:solidFill>
                <a:latin typeface="Questrial"/>
                <a:ea typeface="Questrial"/>
                <a:cs typeface="Questrial"/>
                <a:sym typeface="Questrial"/>
              </a:defRPr>
            </a:lvl3pPr>
            <a:lvl4pPr indent="-228600" lvl="3" marL="1828800" marR="0" rtl="0" algn="l">
              <a:spcBef>
                <a:spcPts val="600"/>
              </a:spcBef>
              <a:spcAft>
                <a:spcPts val="0"/>
              </a:spcAft>
              <a:buClr>
                <a:srgbClr val="4C0000"/>
              </a:buClr>
              <a:buSzPts val="1800"/>
              <a:buFont typeface="Noto Sans Symbols"/>
              <a:buNone/>
              <a:defRPr b="0" i="0" sz="900" u="none" cap="none" strike="noStrike">
                <a:solidFill>
                  <a:schemeClr val="dk2"/>
                </a:solidFill>
                <a:latin typeface="Questrial"/>
                <a:ea typeface="Questrial"/>
                <a:cs typeface="Questrial"/>
                <a:sym typeface="Questrial"/>
              </a:defRPr>
            </a:lvl4pPr>
            <a:lvl5pPr indent="-228600" lvl="4" marL="2286000" marR="0" rtl="0" algn="l">
              <a:spcBef>
                <a:spcPts val="600"/>
              </a:spcBef>
              <a:spcAft>
                <a:spcPts val="0"/>
              </a:spcAft>
              <a:buClr>
                <a:schemeClr val="accent1"/>
              </a:buClr>
              <a:buSzPts val="1800"/>
              <a:buFont typeface="Noto Sans Symbols"/>
              <a:buNone/>
              <a:defRPr b="0" i="0" sz="900" u="none" cap="none" strike="noStrike">
                <a:solidFill>
                  <a:schemeClr val="dk2"/>
                </a:solidFill>
                <a:latin typeface="Questrial"/>
                <a:ea typeface="Questrial"/>
                <a:cs typeface="Questrial"/>
                <a:sym typeface="Questrial"/>
              </a:defRPr>
            </a:lvl5pPr>
            <a:lvl6pPr indent="-228600" lvl="5" marL="2743200" marR="0" rtl="0" algn="l">
              <a:spcBef>
                <a:spcPts val="180"/>
              </a:spcBef>
              <a:spcAft>
                <a:spcPts val="0"/>
              </a:spcAft>
              <a:buClr>
                <a:srgbClr val="4C0000"/>
              </a:buClr>
              <a:buSzPts val="1800"/>
              <a:buFont typeface="Noto Sans Symbols"/>
              <a:buNone/>
              <a:defRPr b="0" i="0" sz="900" u="none" cap="none" strike="noStrike">
                <a:solidFill>
                  <a:schemeClr val="dk2"/>
                </a:solidFill>
                <a:latin typeface="Questrial"/>
                <a:ea typeface="Questrial"/>
                <a:cs typeface="Questrial"/>
                <a:sym typeface="Questrial"/>
              </a:defRPr>
            </a:lvl6pPr>
            <a:lvl7pPr indent="-228600" lvl="6" marL="3200400" marR="0" rtl="0" algn="l">
              <a:spcBef>
                <a:spcPts val="180"/>
              </a:spcBef>
              <a:spcAft>
                <a:spcPts val="0"/>
              </a:spcAft>
              <a:buClr>
                <a:schemeClr val="accent1"/>
              </a:buClr>
              <a:buSzPts val="1800"/>
              <a:buFont typeface="Noto Sans Symbols"/>
              <a:buNone/>
              <a:defRPr b="0" i="0" sz="900" u="none" cap="none" strike="noStrike">
                <a:solidFill>
                  <a:schemeClr val="dk2"/>
                </a:solidFill>
                <a:latin typeface="Questrial"/>
                <a:ea typeface="Questrial"/>
                <a:cs typeface="Questrial"/>
                <a:sym typeface="Questrial"/>
              </a:defRPr>
            </a:lvl7pPr>
            <a:lvl8pPr indent="-228600" lvl="7" marL="3657600" marR="0" rtl="0" algn="l">
              <a:spcBef>
                <a:spcPts val="180"/>
              </a:spcBef>
              <a:spcAft>
                <a:spcPts val="0"/>
              </a:spcAft>
              <a:buClr>
                <a:srgbClr val="4C0000"/>
              </a:buClr>
              <a:buSzPts val="1800"/>
              <a:buFont typeface="Noto Sans Symbols"/>
              <a:buNone/>
              <a:defRPr b="0" i="0" sz="900" u="none" cap="none" strike="noStrike">
                <a:solidFill>
                  <a:schemeClr val="dk2"/>
                </a:solidFill>
                <a:latin typeface="Questrial"/>
                <a:ea typeface="Questrial"/>
                <a:cs typeface="Questrial"/>
                <a:sym typeface="Questrial"/>
              </a:defRPr>
            </a:lvl8pPr>
            <a:lvl9pPr indent="-228600" lvl="8" marL="4114800" marR="0" rtl="0" algn="l">
              <a:spcBef>
                <a:spcPts val="180"/>
              </a:spcBef>
              <a:spcAft>
                <a:spcPts val="0"/>
              </a:spcAft>
              <a:buClr>
                <a:schemeClr val="accent1"/>
              </a:buClr>
              <a:buSzPts val="1800"/>
              <a:buFont typeface="Noto Sans Symbols"/>
              <a:buNone/>
              <a:defRPr b="0" i="0" sz="900" u="none" cap="none" strike="noStrike">
                <a:solidFill>
                  <a:schemeClr val="dk2"/>
                </a:solidFill>
                <a:latin typeface="Questrial"/>
                <a:ea typeface="Questrial"/>
                <a:cs typeface="Questrial"/>
                <a:sym typeface="Questrial"/>
              </a:defRPr>
            </a:lvl9pPr>
          </a:lstStyle>
          <a:p/>
        </p:txBody>
      </p:sp>
      <p:sp>
        <p:nvSpPr>
          <p:cNvPr id="145" name="Shape 145"/>
          <p:cNvSpPr txBox="1"/>
          <p:nvPr>
            <p:ph idx="10" type="dt"/>
          </p:nvPr>
        </p:nvSpPr>
        <p:spPr>
          <a:xfrm>
            <a:off x="7198659" y="6356350"/>
            <a:ext cx="1752600" cy="365125"/>
          </a:xfrm>
          <a:prstGeom prst="rect">
            <a:avLst/>
          </a:prstGeom>
          <a:noFill/>
          <a:ln>
            <a:noFill/>
          </a:ln>
        </p:spPr>
        <p:txBody>
          <a:bodyPr anchorCtr="0" anchor="ctr" bIns="91425" lIns="91425" spcFirstLastPara="1" rIns="91425" wrap="square" tIns="91425"/>
          <a:lstStyle>
            <a:lvl1pPr indent="0" lvl="0" marL="0" marR="0" rtl="0" algn="r">
              <a:spcBef>
                <a:spcPts val="0"/>
              </a:spcBef>
              <a:spcAft>
                <a:spcPts val="0"/>
              </a:spcAft>
              <a:buSzPts val="1400"/>
              <a:buNone/>
              <a:defRPr b="1" i="0" sz="1100" u="none" cap="none" strike="noStrike">
                <a:solidFill>
                  <a:srgbClr val="848484"/>
                </a:solidFill>
                <a:latin typeface="Questrial"/>
                <a:ea typeface="Questrial"/>
                <a:cs typeface="Questrial"/>
                <a:sym typeface="Questrial"/>
              </a:defRPr>
            </a:lvl1pPr>
            <a:lvl2pPr indent="0" lvl="1" marL="4572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2pPr>
            <a:lvl3pPr indent="0" lvl="2" marL="9144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3pPr>
            <a:lvl4pPr indent="0" lvl="3" marL="13716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4pPr>
            <a:lvl5pPr indent="0" lvl="4" marL="18288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5pPr>
            <a:lvl6pPr indent="0" lvl="5" marL="22860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6pPr>
            <a:lvl7pPr indent="0" lvl="6" marL="27432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7pPr>
            <a:lvl8pPr indent="0" lvl="7" marL="32004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8pPr>
            <a:lvl9pPr indent="0" lvl="8" marL="36576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9pPr>
          </a:lstStyle>
          <a:p/>
        </p:txBody>
      </p:sp>
      <p:sp>
        <p:nvSpPr>
          <p:cNvPr id="146" name="Shape 146"/>
          <p:cNvSpPr txBox="1"/>
          <p:nvPr>
            <p:ph idx="11" type="ftr"/>
          </p:nvPr>
        </p:nvSpPr>
        <p:spPr>
          <a:xfrm>
            <a:off x="174812" y="6356350"/>
            <a:ext cx="6007100" cy="365125"/>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SzPts val="1400"/>
              <a:buNone/>
              <a:defRPr b="1" i="0" sz="1100" u="none" cap="none" strike="noStrike">
                <a:solidFill>
                  <a:srgbClr val="848484"/>
                </a:solidFill>
                <a:latin typeface="Questrial"/>
                <a:ea typeface="Questrial"/>
                <a:cs typeface="Questrial"/>
                <a:sym typeface="Questrial"/>
              </a:defRPr>
            </a:lvl1pPr>
            <a:lvl2pPr indent="0" lvl="1" marL="4572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2pPr>
            <a:lvl3pPr indent="0" lvl="2" marL="9144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3pPr>
            <a:lvl4pPr indent="0" lvl="3" marL="13716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4pPr>
            <a:lvl5pPr indent="0" lvl="4" marL="18288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5pPr>
            <a:lvl6pPr indent="0" lvl="5" marL="22860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6pPr>
            <a:lvl7pPr indent="0" lvl="6" marL="27432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7pPr>
            <a:lvl8pPr indent="0" lvl="7" marL="32004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8pPr>
            <a:lvl9pPr indent="0" lvl="8" marL="36576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9pPr>
          </a:lstStyle>
          <a:p/>
        </p:txBody>
      </p:sp>
      <p:sp>
        <p:nvSpPr>
          <p:cNvPr id="147" name="Shape 147"/>
          <p:cNvSpPr txBox="1"/>
          <p:nvPr>
            <p:ph idx="12" type="sldNum"/>
          </p:nvPr>
        </p:nvSpPr>
        <p:spPr>
          <a:xfrm>
            <a:off x="8256494" y="361016"/>
            <a:ext cx="506506"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1" i="0" sz="2200" u="none" cap="none" strike="noStrike">
                <a:solidFill>
                  <a:schemeClr val="lt1"/>
                </a:solidFill>
                <a:latin typeface="Questrial"/>
                <a:ea typeface="Questrial"/>
                <a:cs typeface="Questrial"/>
                <a:sym typeface="Questrial"/>
              </a:defRPr>
            </a:lvl1pPr>
            <a:lvl2pPr indent="0" lvl="1" marL="0" marR="0" rtl="0" algn="r">
              <a:spcBef>
                <a:spcPts val="0"/>
              </a:spcBef>
              <a:buNone/>
              <a:defRPr b="1" i="0" sz="2200" u="none" cap="none" strike="noStrike">
                <a:solidFill>
                  <a:schemeClr val="lt1"/>
                </a:solidFill>
                <a:latin typeface="Questrial"/>
                <a:ea typeface="Questrial"/>
                <a:cs typeface="Questrial"/>
                <a:sym typeface="Questrial"/>
              </a:defRPr>
            </a:lvl2pPr>
            <a:lvl3pPr indent="0" lvl="2" marL="0" marR="0" rtl="0" algn="r">
              <a:spcBef>
                <a:spcPts val="0"/>
              </a:spcBef>
              <a:buNone/>
              <a:defRPr b="1" i="0" sz="2200" u="none" cap="none" strike="noStrike">
                <a:solidFill>
                  <a:schemeClr val="lt1"/>
                </a:solidFill>
                <a:latin typeface="Questrial"/>
                <a:ea typeface="Questrial"/>
                <a:cs typeface="Questrial"/>
                <a:sym typeface="Questrial"/>
              </a:defRPr>
            </a:lvl3pPr>
            <a:lvl4pPr indent="0" lvl="3" marL="0" marR="0" rtl="0" algn="r">
              <a:spcBef>
                <a:spcPts val="0"/>
              </a:spcBef>
              <a:buNone/>
              <a:defRPr b="1" i="0" sz="2200" u="none" cap="none" strike="noStrike">
                <a:solidFill>
                  <a:schemeClr val="lt1"/>
                </a:solidFill>
                <a:latin typeface="Questrial"/>
                <a:ea typeface="Questrial"/>
                <a:cs typeface="Questrial"/>
                <a:sym typeface="Questrial"/>
              </a:defRPr>
            </a:lvl4pPr>
            <a:lvl5pPr indent="0" lvl="4" marL="0" marR="0" rtl="0" algn="r">
              <a:spcBef>
                <a:spcPts val="0"/>
              </a:spcBef>
              <a:buNone/>
              <a:defRPr b="1" i="0" sz="2200" u="none" cap="none" strike="noStrike">
                <a:solidFill>
                  <a:schemeClr val="lt1"/>
                </a:solidFill>
                <a:latin typeface="Questrial"/>
                <a:ea typeface="Questrial"/>
                <a:cs typeface="Questrial"/>
                <a:sym typeface="Questrial"/>
              </a:defRPr>
            </a:lvl5pPr>
            <a:lvl6pPr indent="0" lvl="5" marL="0" marR="0" rtl="0" algn="r">
              <a:spcBef>
                <a:spcPts val="0"/>
              </a:spcBef>
              <a:buNone/>
              <a:defRPr b="1" i="0" sz="2200" u="none" cap="none" strike="noStrike">
                <a:solidFill>
                  <a:schemeClr val="lt1"/>
                </a:solidFill>
                <a:latin typeface="Questrial"/>
                <a:ea typeface="Questrial"/>
                <a:cs typeface="Questrial"/>
                <a:sym typeface="Questrial"/>
              </a:defRPr>
            </a:lvl6pPr>
            <a:lvl7pPr indent="0" lvl="6" marL="0" marR="0" rtl="0" algn="r">
              <a:spcBef>
                <a:spcPts val="0"/>
              </a:spcBef>
              <a:buNone/>
              <a:defRPr b="1" i="0" sz="2200" u="none" cap="none" strike="noStrike">
                <a:solidFill>
                  <a:schemeClr val="lt1"/>
                </a:solidFill>
                <a:latin typeface="Questrial"/>
                <a:ea typeface="Questrial"/>
                <a:cs typeface="Questrial"/>
                <a:sym typeface="Questrial"/>
              </a:defRPr>
            </a:lvl7pPr>
            <a:lvl8pPr indent="0" lvl="7" marL="0" marR="0" rtl="0" algn="r">
              <a:spcBef>
                <a:spcPts val="0"/>
              </a:spcBef>
              <a:buNone/>
              <a:defRPr b="1" i="0" sz="2200" u="none" cap="none" strike="noStrike">
                <a:solidFill>
                  <a:schemeClr val="lt1"/>
                </a:solidFill>
                <a:latin typeface="Questrial"/>
                <a:ea typeface="Questrial"/>
                <a:cs typeface="Questrial"/>
                <a:sym typeface="Questrial"/>
              </a:defRPr>
            </a:lvl8pPr>
            <a:lvl9pPr indent="0" lvl="8" marL="0" marR="0" rtl="0" algn="r">
              <a:spcBef>
                <a:spcPts val="0"/>
              </a:spcBef>
              <a:buNone/>
              <a:defRPr b="1" i="0" sz="2200" u="none" cap="none" strike="noStrike">
                <a:solidFill>
                  <a:schemeClr val="lt1"/>
                </a:solidFill>
                <a:latin typeface="Questrial"/>
                <a:ea typeface="Questrial"/>
                <a:cs typeface="Questrial"/>
                <a:sym typeface="Questrial"/>
              </a:defRPr>
            </a:lvl9pPr>
          </a:lstStyle>
          <a:p>
            <a:pPr indent="0" lvl="0" marL="0">
              <a:spcBef>
                <a:spcPts val="0"/>
              </a:spcBef>
              <a:spcAft>
                <a:spcPts val="0"/>
              </a:spcAft>
              <a:buNone/>
            </a:pPr>
            <a:fld id="{00000000-1234-1234-1234-123412341234}" type="slidenum">
              <a:rPr lang="en-US"/>
              <a:t>‹#›</a:t>
            </a:fld>
            <a:endParaRPr/>
          </a:p>
        </p:txBody>
      </p:sp>
      <p:sp>
        <p:nvSpPr>
          <p:cNvPr id="148" name="Shape 148"/>
          <p:cNvSpPr/>
          <p:nvPr>
            <p:ph idx="3" type="pic"/>
          </p:nvPr>
        </p:nvSpPr>
        <p:spPr>
          <a:xfrm>
            <a:off x="3352800" y="268288"/>
            <a:ext cx="4701988" cy="1775665"/>
          </a:xfrm>
          <a:prstGeom prst="rect">
            <a:avLst/>
          </a:prstGeom>
          <a:noFill/>
          <a:ln>
            <a:noFill/>
          </a:ln>
        </p:spPr>
        <p:txBody>
          <a:bodyPr anchorCtr="0" anchor="t" bIns="91425" lIns="91425" spcFirstLastPara="1" rIns="91425" wrap="square" tIns="91425"/>
          <a:lstStyle>
            <a:lvl1pPr indent="0" lvl="0" marL="0" marR="0" rtl="0" algn="l">
              <a:spcBef>
                <a:spcPts val="1800"/>
              </a:spcBef>
              <a:spcAft>
                <a:spcPts val="0"/>
              </a:spcAft>
              <a:buClr>
                <a:schemeClr val="accent1"/>
              </a:buClr>
              <a:buSzPts val="1400"/>
              <a:buFont typeface="Noto Sans Symbols"/>
              <a:buNone/>
              <a:defRPr b="0" i="0" sz="3200" u="none" cap="none" strike="noStrike">
                <a:solidFill>
                  <a:schemeClr val="dk2"/>
                </a:solidFill>
                <a:latin typeface="Questrial"/>
                <a:ea typeface="Questrial"/>
                <a:cs typeface="Questrial"/>
                <a:sym typeface="Questrial"/>
              </a:defRPr>
            </a:lvl1pPr>
            <a:lvl2pPr indent="0" lvl="1" marL="457200" marR="0" rtl="0" algn="l">
              <a:spcBef>
                <a:spcPts val="600"/>
              </a:spcBef>
              <a:spcAft>
                <a:spcPts val="0"/>
              </a:spcAft>
              <a:buClr>
                <a:srgbClr val="4C0000"/>
              </a:buClr>
              <a:buSzPts val="1400"/>
              <a:buFont typeface="Noto Sans Symbols"/>
              <a:buNone/>
              <a:defRPr b="0" i="0" sz="2800" u="none" cap="none" strike="noStrike">
                <a:solidFill>
                  <a:schemeClr val="dk2"/>
                </a:solidFill>
                <a:latin typeface="Questrial"/>
                <a:ea typeface="Questrial"/>
                <a:cs typeface="Questrial"/>
                <a:sym typeface="Questrial"/>
              </a:defRPr>
            </a:lvl2pPr>
            <a:lvl3pPr indent="0" lvl="2" marL="914400" marR="0" rtl="0" algn="l">
              <a:spcBef>
                <a:spcPts val="600"/>
              </a:spcBef>
              <a:spcAft>
                <a:spcPts val="0"/>
              </a:spcAft>
              <a:buClr>
                <a:schemeClr val="accent1"/>
              </a:buClr>
              <a:buSzPts val="1400"/>
              <a:buFont typeface="Noto Sans Symbols"/>
              <a:buNone/>
              <a:defRPr b="0" i="0" sz="2400" u="none" cap="none" strike="noStrike">
                <a:solidFill>
                  <a:schemeClr val="dk2"/>
                </a:solidFill>
                <a:latin typeface="Questrial"/>
                <a:ea typeface="Questrial"/>
                <a:cs typeface="Questrial"/>
                <a:sym typeface="Questrial"/>
              </a:defRPr>
            </a:lvl3pPr>
            <a:lvl4pPr indent="0" lvl="3" marL="1371600" marR="0" rtl="0" algn="l">
              <a:spcBef>
                <a:spcPts val="600"/>
              </a:spcBef>
              <a:spcAft>
                <a:spcPts val="0"/>
              </a:spcAft>
              <a:buClr>
                <a:srgbClr val="4C0000"/>
              </a:buClr>
              <a:buSzPts val="1400"/>
              <a:buFont typeface="Noto Sans Symbols"/>
              <a:buNone/>
              <a:defRPr b="0" i="0" sz="2000" u="none" cap="none" strike="noStrike">
                <a:solidFill>
                  <a:schemeClr val="dk2"/>
                </a:solidFill>
                <a:latin typeface="Questrial"/>
                <a:ea typeface="Questrial"/>
                <a:cs typeface="Questrial"/>
                <a:sym typeface="Questrial"/>
              </a:defRPr>
            </a:lvl4pPr>
            <a:lvl5pPr indent="0" lvl="4" marL="1828800" marR="0" rtl="0" algn="l">
              <a:spcBef>
                <a:spcPts val="600"/>
              </a:spcBef>
              <a:spcAft>
                <a:spcPts val="0"/>
              </a:spcAft>
              <a:buClr>
                <a:schemeClr val="accent1"/>
              </a:buClr>
              <a:buSzPts val="1400"/>
              <a:buFont typeface="Noto Sans Symbols"/>
              <a:buNone/>
              <a:defRPr b="0" i="0" sz="2000" u="none" cap="none" strike="noStrike">
                <a:solidFill>
                  <a:schemeClr val="dk2"/>
                </a:solidFill>
                <a:latin typeface="Questrial"/>
                <a:ea typeface="Questrial"/>
                <a:cs typeface="Questrial"/>
                <a:sym typeface="Questrial"/>
              </a:defRPr>
            </a:lvl5pPr>
            <a:lvl6pPr indent="0" lvl="5" marL="2286000" marR="0" rtl="0" algn="l">
              <a:spcBef>
                <a:spcPts val="400"/>
              </a:spcBef>
              <a:spcAft>
                <a:spcPts val="0"/>
              </a:spcAft>
              <a:buClr>
                <a:srgbClr val="4C0000"/>
              </a:buClr>
              <a:buSzPts val="1400"/>
              <a:buFont typeface="Noto Sans Symbols"/>
              <a:buNone/>
              <a:defRPr b="0" i="0" sz="2000" u="none" cap="none" strike="noStrike">
                <a:solidFill>
                  <a:schemeClr val="dk2"/>
                </a:solidFill>
                <a:latin typeface="Questrial"/>
                <a:ea typeface="Questrial"/>
                <a:cs typeface="Questrial"/>
                <a:sym typeface="Questrial"/>
              </a:defRPr>
            </a:lvl6pPr>
            <a:lvl7pPr indent="0" lvl="6" marL="2743200" marR="0" rtl="0" algn="l">
              <a:spcBef>
                <a:spcPts val="400"/>
              </a:spcBef>
              <a:spcAft>
                <a:spcPts val="0"/>
              </a:spcAft>
              <a:buClr>
                <a:schemeClr val="accent1"/>
              </a:buClr>
              <a:buSzPts val="1400"/>
              <a:buFont typeface="Noto Sans Symbols"/>
              <a:buNone/>
              <a:defRPr b="0" i="0" sz="2000" u="none" cap="none" strike="noStrike">
                <a:solidFill>
                  <a:schemeClr val="dk2"/>
                </a:solidFill>
                <a:latin typeface="Questrial"/>
                <a:ea typeface="Questrial"/>
                <a:cs typeface="Questrial"/>
                <a:sym typeface="Questrial"/>
              </a:defRPr>
            </a:lvl7pPr>
            <a:lvl8pPr indent="0" lvl="7" marL="3200400" marR="0" rtl="0" algn="l">
              <a:spcBef>
                <a:spcPts val="400"/>
              </a:spcBef>
              <a:spcAft>
                <a:spcPts val="0"/>
              </a:spcAft>
              <a:buClr>
                <a:srgbClr val="4C0000"/>
              </a:buClr>
              <a:buSzPts val="1400"/>
              <a:buFont typeface="Noto Sans Symbols"/>
              <a:buNone/>
              <a:defRPr b="0" i="0" sz="2000" u="none" cap="none" strike="noStrike">
                <a:solidFill>
                  <a:schemeClr val="dk2"/>
                </a:solidFill>
                <a:latin typeface="Questrial"/>
                <a:ea typeface="Questrial"/>
                <a:cs typeface="Questrial"/>
                <a:sym typeface="Questrial"/>
              </a:defRPr>
            </a:lvl8pPr>
            <a:lvl9pPr indent="0" lvl="8" marL="3657600" marR="0" rtl="0" algn="l">
              <a:spcBef>
                <a:spcPts val="400"/>
              </a:spcBef>
              <a:spcAft>
                <a:spcPts val="0"/>
              </a:spcAft>
              <a:buClr>
                <a:schemeClr val="accent1"/>
              </a:buClr>
              <a:buSzPts val="1400"/>
              <a:buFont typeface="Noto Sans Symbols"/>
              <a:buNone/>
              <a:defRPr b="0" i="0" sz="2000" u="none" cap="none" strike="noStrike">
                <a:solidFill>
                  <a:schemeClr val="dk2"/>
                </a:solidFill>
                <a:latin typeface="Questrial"/>
                <a:ea typeface="Questrial"/>
                <a:cs typeface="Questrial"/>
                <a:sym typeface="Questrial"/>
              </a:defRPr>
            </a:lvl9pPr>
          </a:lstStyle>
          <a:p/>
        </p:txBody>
      </p:sp>
      <p:sp>
        <p:nvSpPr>
          <p:cNvPr id="149" name="Shape 149"/>
          <p:cNvSpPr/>
          <p:nvPr>
            <p:ph idx="4" type="pic"/>
          </p:nvPr>
        </p:nvSpPr>
        <p:spPr>
          <a:xfrm>
            <a:off x="3352800" y="2131935"/>
            <a:ext cx="2304288" cy="1775665"/>
          </a:xfrm>
          <a:prstGeom prst="rect">
            <a:avLst/>
          </a:prstGeom>
          <a:noFill/>
          <a:ln>
            <a:noFill/>
          </a:ln>
        </p:spPr>
        <p:txBody>
          <a:bodyPr anchorCtr="0" anchor="t" bIns="91425" lIns="91425" spcFirstLastPara="1" rIns="91425" wrap="square" tIns="91425"/>
          <a:lstStyle>
            <a:lvl1pPr indent="0" lvl="0" marL="0" marR="0" rtl="0" algn="l">
              <a:spcBef>
                <a:spcPts val="1800"/>
              </a:spcBef>
              <a:spcAft>
                <a:spcPts val="0"/>
              </a:spcAft>
              <a:buClr>
                <a:schemeClr val="accent1"/>
              </a:buClr>
              <a:buSzPts val="1400"/>
              <a:buFont typeface="Noto Sans Symbols"/>
              <a:buNone/>
              <a:defRPr b="0" i="0" sz="3200" u="none" cap="none" strike="noStrike">
                <a:solidFill>
                  <a:schemeClr val="dk2"/>
                </a:solidFill>
                <a:latin typeface="Questrial"/>
                <a:ea typeface="Questrial"/>
                <a:cs typeface="Questrial"/>
                <a:sym typeface="Questrial"/>
              </a:defRPr>
            </a:lvl1pPr>
            <a:lvl2pPr indent="0" lvl="1" marL="457200" marR="0" rtl="0" algn="l">
              <a:spcBef>
                <a:spcPts val="600"/>
              </a:spcBef>
              <a:spcAft>
                <a:spcPts val="0"/>
              </a:spcAft>
              <a:buClr>
                <a:srgbClr val="4C0000"/>
              </a:buClr>
              <a:buSzPts val="1400"/>
              <a:buFont typeface="Noto Sans Symbols"/>
              <a:buNone/>
              <a:defRPr b="0" i="0" sz="2800" u="none" cap="none" strike="noStrike">
                <a:solidFill>
                  <a:schemeClr val="dk2"/>
                </a:solidFill>
                <a:latin typeface="Questrial"/>
                <a:ea typeface="Questrial"/>
                <a:cs typeface="Questrial"/>
                <a:sym typeface="Questrial"/>
              </a:defRPr>
            </a:lvl2pPr>
            <a:lvl3pPr indent="0" lvl="2" marL="914400" marR="0" rtl="0" algn="l">
              <a:spcBef>
                <a:spcPts val="600"/>
              </a:spcBef>
              <a:spcAft>
                <a:spcPts val="0"/>
              </a:spcAft>
              <a:buClr>
                <a:schemeClr val="accent1"/>
              </a:buClr>
              <a:buSzPts val="1400"/>
              <a:buFont typeface="Noto Sans Symbols"/>
              <a:buNone/>
              <a:defRPr b="0" i="0" sz="2400" u="none" cap="none" strike="noStrike">
                <a:solidFill>
                  <a:schemeClr val="dk2"/>
                </a:solidFill>
                <a:latin typeface="Questrial"/>
                <a:ea typeface="Questrial"/>
                <a:cs typeface="Questrial"/>
                <a:sym typeface="Questrial"/>
              </a:defRPr>
            </a:lvl3pPr>
            <a:lvl4pPr indent="0" lvl="3" marL="1371600" marR="0" rtl="0" algn="l">
              <a:spcBef>
                <a:spcPts val="600"/>
              </a:spcBef>
              <a:spcAft>
                <a:spcPts val="0"/>
              </a:spcAft>
              <a:buClr>
                <a:srgbClr val="4C0000"/>
              </a:buClr>
              <a:buSzPts val="1400"/>
              <a:buFont typeface="Noto Sans Symbols"/>
              <a:buNone/>
              <a:defRPr b="0" i="0" sz="2000" u="none" cap="none" strike="noStrike">
                <a:solidFill>
                  <a:schemeClr val="dk2"/>
                </a:solidFill>
                <a:latin typeface="Questrial"/>
                <a:ea typeface="Questrial"/>
                <a:cs typeface="Questrial"/>
                <a:sym typeface="Questrial"/>
              </a:defRPr>
            </a:lvl4pPr>
            <a:lvl5pPr indent="0" lvl="4" marL="1828800" marR="0" rtl="0" algn="l">
              <a:spcBef>
                <a:spcPts val="600"/>
              </a:spcBef>
              <a:spcAft>
                <a:spcPts val="0"/>
              </a:spcAft>
              <a:buClr>
                <a:schemeClr val="accent1"/>
              </a:buClr>
              <a:buSzPts val="1400"/>
              <a:buFont typeface="Noto Sans Symbols"/>
              <a:buNone/>
              <a:defRPr b="0" i="0" sz="2000" u="none" cap="none" strike="noStrike">
                <a:solidFill>
                  <a:schemeClr val="dk2"/>
                </a:solidFill>
                <a:latin typeface="Questrial"/>
                <a:ea typeface="Questrial"/>
                <a:cs typeface="Questrial"/>
                <a:sym typeface="Questrial"/>
              </a:defRPr>
            </a:lvl5pPr>
            <a:lvl6pPr indent="0" lvl="5" marL="2286000" marR="0" rtl="0" algn="l">
              <a:spcBef>
                <a:spcPts val="400"/>
              </a:spcBef>
              <a:spcAft>
                <a:spcPts val="0"/>
              </a:spcAft>
              <a:buClr>
                <a:srgbClr val="4C0000"/>
              </a:buClr>
              <a:buSzPts val="1400"/>
              <a:buFont typeface="Noto Sans Symbols"/>
              <a:buNone/>
              <a:defRPr b="0" i="0" sz="2000" u="none" cap="none" strike="noStrike">
                <a:solidFill>
                  <a:schemeClr val="dk2"/>
                </a:solidFill>
                <a:latin typeface="Questrial"/>
                <a:ea typeface="Questrial"/>
                <a:cs typeface="Questrial"/>
                <a:sym typeface="Questrial"/>
              </a:defRPr>
            </a:lvl6pPr>
            <a:lvl7pPr indent="0" lvl="6" marL="2743200" marR="0" rtl="0" algn="l">
              <a:spcBef>
                <a:spcPts val="400"/>
              </a:spcBef>
              <a:spcAft>
                <a:spcPts val="0"/>
              </a:spcAft>
              <a:buClr>
                <a:schemeClr val="accent1"/>
              </a:buClr>
              <a:buSzPts val="1400"/>
              <a:buFont typeface="Noto Sans Symbols"/>
              <a:buNone/>
              <a:defRPr b="0" i="0" sz="2000" u="none" cap="none" strike="noStrike">
                <a:solidFill>
                  <a:schemeClr val="dk2"/>
                </a:solidFill>
                <a:latin typeface="Questrial"/>
                <a:ea typeface="Questrial"/>
                <a:cs typeface="Questrial"/>
                <a:sym typeface="Questrial"/>
              </a:defRPr>
            </a:lvl7pPr>
            <a:lvl8pPr indent="0" lvl="7" marL="3200400" marR="0" rtl="0" algn="l">
              <a:spcBef>
                <a:spcPts val="400"/>
              </a:spcBef>
              <a:spcAft>
                <a:spcPts val="0"/>
              </a:spcAft>
              <a:buClr>
                <a:srgbClr val="4C0000"/>
              </a:buClr>
              <a:buSzPts val="1400"/>
              <a:buFont typeface="Noto Sans Symbols"/>
              <a:buNone/>
              <a:defRPr b="0" i="0" sz="2000" u="none" cap="none" strike="noStrike">
                <a:solidFill>
                  <a:schemeClr val="dk2"/>
                </a:solidFill>
                <a:latin typeface="Questrial"/>
                <a:ea typeface="Questrial"/>
                <a:cs typeface="Questrial"/>
                <a:sym typeface="Questrial"/>
              </a:defRPr>
            </a:lvl8pPr>
            <a:lvl9pPr indent="0" lvl="8" marL="3657600" marR="0" rtl="0" algn="l">
              <a:spcBef>
                <a:spcPts val="400"/>
              </a:spcBef>
              <a:spcAft>
                <a:spcPts val="0"/>
              </a:spcAft>
              <a:buClr>
                <a:schemeClr val="accent1"/>
              </a:buClr>
              <a:buSzPts val="1400"/>
              <a:buFont typeface="Noto Sans Symbols"/>
              <a:buNone/>
              <a:defRPr b="0" i="0" sz="2000" u="none" cap="none" strike="noStrike">
                <a:solidFill>
                  <a:schemeClr val="dk2"/>
                </a:solidFill>
                <a:latin typeface="Questrial"/>
                <a:ea typeface="Questrial"/>
                <a:cs typeface="Questrial"/>
                <a:sym typeface="Questrial"/>
              </a:defRPr>
            </a:lvl9pPr>
          </a:lstStyle>
          <a:p/>
        </p:txBody>
      </p:sp>
      <p:sp>
        <p:nvSpPr>
          <p:cNvPr id="150" name="Shape 150"/>
          <p:cNvSpPr/>
          <p:nvPr>
            <p:ph idx="5" type="pic"/>
          </p:nvPr>
        </p:nvSpPr>
        <p:spPr>
          <a:xfrm>
            <a:off x="5750500" y="2131935"/>
            <a:ext cx="2304288" cy="1775665"/>
          </a:xfrm>
          <a:prstGeom prst="rect">
            <a:avLst/>
          </a:prstGeom>
          <a:noFill/>
          <a:ln>
            <a:noFill/>
          </a:ln>
        </p:spPr>
        <p:txBody>
          <a:bodyPr anchorCtr="0" anchor="t" bIns="91425" lIns="91425" spcFirstLastPara="1" rIns="91425" wrap="square" tIns="91425"/>
          <a:lstStyle>
            <a:lvl1pPr indent="0" lvl="0" marL="0" marR="0" rtl="0" algn="l">
              <a:spcBef>
                <a:spcPts val="1800"/>
              </a:spcBef>
              <a:spcAft>
                <a:spcPts val="0"/>
              </a:spcAft>
              <a:buClr>
                <a:schemeClr val="accent1"/>
              </a:buClr>
              <a:buSzPts val="1400"/>
              <a:buFont typeface="Noto Sans Symbols"/>
              <a:buNone/>
              <a:defRPr b="0" i="0" sz="3200" u="none" cap="none" strike="noStrike">
                <a:solidFill>
                  <a:schemeClr val="dk2"/>
                </a:solidFill>
                <a:latin typeface="Questrial"/>
                <a:ea typeface="Questrial"/>
                <a:cs typeface="Questrial"/>
                <a:sym typeface="Questrial"/>
              </a:defRPr>
            </a:lvl1pPr>
            <a:lvl2pPr indent="0" lvl="1" marL="457200" marR="0" rtl="0" algn="l">
              <a:spcBef>
                <a:spcPts val="600"/>
              </a:spcBef>
              <a:spcAft>
                <a:spcPts val="0"/>
              </a:spcAft>
              <a:buClr>
                <a:srgbClr val="4C0000"/>
              </a:buClr>
              <a:buSzPts val="1400"/>
              <a:buFont typeface="Noto Sans Symbols"/>
              <a:buNone/>
              <a:defRPr b="0" i="0" sz="2800" u="none" cap="none" strike="noStrike">
                <a:solidFill>
                  <a:schemeClr val="dk2"/>
                </a:solidFill>
                <a:latin typeface="Questrial"/>
                <a:ea typeface="Questrial"/>
                <a:cs typeface="Questrial"/>
                <a:sym typeface="Questrial"/>
              </a:defRPr>
            </a:lvl2pPr>
            <a:lvl3pPr indent="0" lvl="2" marL="914400" marR="0" rtl="0" algn="l">
              <a:spcBef>
                <a:spcPts val="600"/>
              </a:spcBef>
              <a:spcAft>
                <a:spcPts val="0"/>
              </a:spcAft>
              <a:buClr>
                <a:schemeClr val="accent1"/>
              </a:buClr>
              <a:buSzPts val="1400"/>
              <a:buFont typeface="Noto Sans Symbols"/>
              <a:buNone/>
              <a:defRPr b="0" i="0" sz="2400" u="none" cap="none" strike="noStrike">
                <a:solidFill>
                  <a:schemeClr val="dk2"/>
                </a:solidFill>
                <a:latin typeface="Questrial"/>
                <a:ea typeface="Questrial"/>
                <a:cs typeface="Questrial"/>
                <a:sym typeface="Questrial"/>
              </a:defRPr>
            </a:lvl3pPr>
            <a:lvl4pPr indent="0" lvl="3" marL="1371600" marR="0" rtl="0" algn="l">
              <a:spcBef>
                <a:spcPts val="600"/>
              </a:spcBef>
              <a:spcAft>
                <a:spcPts val="0"/>
              </a:spcAft>
              <a:buClr>
                <a:srgbClr val="4C0000"/>
              </a:buClr>
              <a:buSzPts val="1400"/>
              <a:buFont typeface="Noto Sans Symbols"/>
              <a:buNone/>
              <a:defRPr b="0" i="0" sz="2000" u="none" cap="none" strike="noStrike">
                <a:solidFill>
                  <a:schemeClr val="dk2"/>
                </a:solidFill>
                <a:latin typeface="Questrial"/>
                <a:ea typeface="Questrial"/>
                <a:cs typeface="Questrial"/>
                <a:sym typeface="Questrial"/>
              </a:defRPr>
            </a:lvl4pPr>
            <a:lvl5pPr indent="0" lvl="4" marL="1828800" marR="0" rtl="0" algn="l">
              <a:spcBef>
                <a:spcPts val="600"/>
              </a:spcBef>
              <a:spcAft>
                <a:spcPts val="0"/>
              </a:spcAft>
              <a:buClr>
                <a:schemeClr val="accent1"/>
              </a:buClr>
              <a:buSzPts val="1400"/>
              <a:buFont typeface="Noto Sans Symbols"/>
              <a:buNone/>
              <a:defRPr b="0" i="0" sz="2000" u="none" cap="none" strike="noStrike">
                <a:solidFill>
                  <a:schemeClr val="dk2"/>
                </a:solidFill>
                <a:latin typeface="Questrial"/>
                <a:ea typeface="Questrial"/>
                <a:cs typeface="Questrial"/>
                <a:sym typeface="Questrial"/>
              </a:defRPr>
            </a:lvl5pPr>
            <a:lvl6pPr indent="0" lvl="5" marL="2286000" marR="0" rtl="0" algn="l">
              <a:spcBef>
                <a:spcPts val="400"/>
              </a:spcBef>
              <a:spcAft>
                <a:spcPts val="0"/>
              </a:spcAft>
              <a:buClr>
                <a:srgbClr val="4C0000"/>
              </a:buClr>
              <a:buSzPts val="1400"/>
              <a:buFont typeface="Noto Sans Symbols"/>
              <a:buNone/>
              <a:defRPr b="0" i="0" sz="2000" u="none" cap="none" strike="noStrike">
                <a:solidFill>
                  <a:schemeClr val="dk2"/>
                </a:solidFill>
                <a:latin typeface="Questrial"/>
                <a:ea typeface="Questrial"/>
                <a:cs typeface="Questrial"/>
                <a:sym typeface="Questrial"/>
              </a:defRPr>
            </a:lvl6pPr>
            <a:lvl7pPr indent="0" lvl="6" marL="2743200" marR="0" rtl="0" algn="l">
              <a:spcBef>
                <a:spcPts val="400"/>
              </a:spcBef>
              <a:spcAft>
                <a:spcPts val="0"/>
              </a:spcAft>
              <a:buClr>
                <a:schemeClr val="accent1"/>
              </a:buClr>
              <a:buSzPts val="1400"/>
              <a:buFont typeface="Noto Sans Symbols"/>
              <a:buNone/>
              <a:defRPr b="0" i="0" sz="2000" u="none" cap="none" strike="noStrike">
                <a:solidFill>
                  <a:schemeClr val="dk2"/>
                </a:solidFill>
                <a:latin typeface="Questrial"/>
                <a:ea typeface="Questrial"/>
                <a:cs typeface="Questrial"/>
                <a:sym typeface="Questrial"/>
              </a:defRPr>
            </a:lvl7pPr>
            <a:lvl8pPr indent="0" lvl="7" marL="3200400" marR="0" rtl="0" algn="l">
              <a:spcBef>
                <a:spcPts val="400"/>
              </a:spcBef>
              <a:spcAft>
                <a:spcPts val="0"/>
              </a:spcAft>
              <a:buClr>
                <a:srgbClr val="4C0000"/>
              </a:buClr>
              <a:buSzPts val="1400"/>
              <a:buFont typeface="Noto Sans Symbols"/>
              <a:buNone/>
              <a:defRPr b="0" i="0" sz="2000" u="none" cap="none" strike="noStrike">
                <a:solidFill>
                  <a:schemeClr val="dk2"/>
                </a:solidFill>
                <a:latin typeface="Questrial"/>
                <a:ea typeface="Questrial"/>
                <a:cs typeface="Questrial"/>
                <a:sym typeface="Questrial"/>
              </a:defRPr>
            </a:lvl8pPr>
            <a:lvl9pPr indent="0" lvl="8" marL="3657600" marR="0" rtl="0" algn="l">
              <a:spcBef>
                <a:spcPts val="400"/>
              </a:spcBef>
              <a:spcAft>
                <a:spcPts val="0"/>
              </a:spcAft>
              <a:buClr>
                <a:schemeClr val="accent1"/>
              </a:buClr>
              <a:buSzPts val="1400"/>
              <a:buFont typeface="Noto Sans Symbols"/>
              <a:buNone/>
              <a:defRPr b="0" i="0" sz="2000" u="none" cap="none" strike="noStrike">
                <a:solidFill>
                  <a:schemeClr val="dk2"/>
                </a:solidFill>
                <a:latin typeface="Questrial"/>
                <a:ea typeface="Questrial"/>
                <a:cs typeface="Questrial"/>
                <a:sym typeface="Questrial"/>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151" name="Shape 151"/>
        <p:cNvGrpSpPr/>
        <p:nvPr/>
      </p:nvGrpSpPr>
      <p:grpSpPr>
        <a:xfrm>
          <a:off x="0" y="0"/>
          <a:ext cx="0" cy="0"/>
          <a:chOff x="0" y="0"/>
          <a:chExt cx="0" cy="0"/>
        </a:xfrm>
      </p:grpSpPr>
      <p:sp>
        <p:nvSpPr>
          <p:cNvPr id="152" name="Shape 152"/>
          <p:cNvSpPr/>
          <p:nvPr/>
        </p:nvSpPr>
        <p:spPr>
          <a:xfrm>
            <a:off x="7212106" y="268288"/>
            <a:ext cx="1645920" cy="164592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Questrial"/>
              <a:ea typeface="Questrial"/>
              <a:cs typeface="Questrial"/>
              <a:sym typeface="Questrial"/>
            </a:endParaRPr>
          </a:p>
        </p:txBody>
      </p:sp>
      <p:sp>
        <p:nvSpPr>
          <p:cNvPr id="153" name="Shape 153"/>
          <p:cNvSpPr txBox="1"/>
          <p:nvPr>
            <p:ph type="title"/>
          </p:nvPr>
        </p:nvSpPr>
        <p:spPr>
          <a:xfrm>
            <a:off x="457199" y="914400"/>
            <a:ext cx="6508377" cy="1143000"/>
          </a:xfrm>
          <a:prstGeom prst="rect">
            <a:avLst/>
          </a:prstGeom>
          <a:noFill/>
          <a:ln>
            <a:noFill/>
          </a:ln>
        </p:spPr>
        <p:txBody>
          <a:bodyPr anchorCtr="0" anchor="b" bIns="91425" lIns="91425" spcFirstLastPara="1" rIns="91425" wrap="square" tIns="91425"/>
          <a:lstStyle>
            <a:lvl1pPr indent="0" lvl="0" marL="0" marR="0" rtl="0" algn="l">
              <a:spcBef>
                <a:spcPts val="0"/>
              </a:spcBef>
              <a:spcAft>
                <a:spcPts val="0"/>
              </a:spcAft>
              <a:buClr>
                <a:schemeClr val="accent1"/>
              </a:buClr>
              <a:buSzPts val="1400"/>
              <a:buFont typeface="Questrial"/>
              <a:buNone/>
              <a:defRPr b="0" i="0" sz="3600" u="none" cap="none" strike="noStrike">
                <a:solidFill>
                  <a:schemeClr val="accent1"/>
                </a:solidFill>
                <a:latin typeface="Questrial"/>
                <a:ea typeface="Questrial"/>
                <a:cs typeface="Questrial"/>
                <a:sym typeface="Questrial"/>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154" name="Shape 154"/>
          <p:cNvSpPr txBox="1"/>
          <p:nvPr>
            <p:ph idx="1" type="body"/>
          </p:nvPr>
        </p:nvSpPr>
        <p:spPr>
          <a:xfrm rot="5400000">
            <a:off x="1753206" y="913793"/>
            <a:ext cx="3916363" cy="6508377"/>
          </a:xfrm>
          <a:prstGeom prst="rect">
            <a:avLst/>
          </a:prstGeom>
          <a:noFill/>
          <a:ln>
            <a:noFill/>
          </a:ln>
        </p:spPr>
        <p:txBody>
          <a:bodyPr anchorCtr="0" anchor="t" bIns="91425" lIns="91425" spcFirstLastPara="1" rIns="91425" wrap="square" tIns="91425"/>
          <a:lstStyle>
            <a:lvl1pPr indent="-355600" lvl="0" marL="457200" marR="0" rtl="0" algn="l">
              <a:spcBef>
                <a:spcPts val="1800"/>
              </a:spcBef>
              <a:spcAft>
                <a:spcPts val="0"/>
              </a:spcAft>
              <a:buClr>
                <a:schemeClr val="accent1"/>
              </a:buClr>
              <a:buSzPts val="2000"/>
              <a:buFont typeface="Noto Sans Symbols"/>
              <a:buChar char="◼"/>
              <a:defRPr b="0" i="0" sz="2000" u="none" cap="none" strike="noStrike">
                <a:solidFill>
                  <a:schemeClr val="dk2"/>
                </a:solidFill>
                <a:latin typeface="Questrial"/>
                <a:ea typeface="Questrial"/>
                <a:cs typeface="Questrial"/>
                <a:sym typeface="Questrial"/>
              </a:defRPr>
            </a:lvl1pPr>
            <a:lvl2pPr indent="-342900" lvl="1" marL="914400" marR="0" rtl="0" algn="l">
              <a:spcBef>
                <a:spcPts val="600"/>
              </a:spcBef>
              <a:spcAft>
                <a:spcPts val="0"/>
              </a:spcAft>
              <a:buClr>
                <a:srgbClr val="4C0000"/>
              </a:buClr>
              <a:buSzPts val="1800"/>
              <a:buFont typeface="Noto Sans Symbols"/>
              <a:buChar char="◼"/>
              <a:defRPr b="0" i="0" sz="1800" u="none" cap="none" strike="noStrike">
                <a:solidFill>
                  <a:schemeClr val="dk2"/>
                </a:solidFill>
                <a:latin typeface="Questrial"/>
                <a:ea typeface="Questrial"/>
                <a:cs typeface="Questrial"/>
                <a:sym typeface="Questrial"/>
              </a:defRPr>
            </a:lvl2pPr>
            <a:lvl3pPr indent="-342900" lvl="2" marL="1371600" marR="0" rtl="0" algn="l">
              <a:spcBef>
                <a:spcPts val="600"/>
              </a:spcBef>
              <a:spcAft>
                <a:spcPts val="0"/>
              </a:spcAft>
              <a:buClr>
                <a:schemeClr val="accent1"/>
              </a:buClr>
              <a:buSzPts val="1800"/>
              <a:buFont typeface="Noto Sans Symbols"/>
              <a:buChar char="◼"/>
              <a:defRPr b="0" i="0" sz="1800" u="none" cap="none" strike="noStrike">
                <a:solidFill>
                  <a:schemeClr val="dk2"/>
                </a:solidFill>
                <a:latin typeface="Questrial"/>
                <a:ea typeface="Questrial"/>
                <a:cs typeface="Questrial"/>
                <a:sym typeface="Questrial"/>
              </a:defRPr>
            </a:lvl3pPr>
            <a:lvl4pPr indent="-342900" lvl="3" marL="1828800" marR="0" rtl="0" algn="l">
              <a:spcBef>
                <a:spcPts val="600"/>
              </a:spcBef>
              <a:spcAft>
                <a:spcPts val="0"/>
              </a:spcAft>
              <a:buClr>
                <a:srgbClr val="4C0000"/>
              </a:buClr>
              <a:buSzPts val="1800"/>
              <a:buFont typeface="Noto Sans Symbols"/>
              <a:buChar char="◼"/>
              <a:defRPr b="0" i="0" sz="1800" u="none" cap="none" strike="noStrike">
                <a:solidFill>
                  <a:schemeClr val="dk2"/>
                </a:solidFill>
                <a:latin typeface="Questrial"/>
                <a:ea typeface="Questrial"/>
                <a:cs typeface="Questrial"/>
                <a:sym typeface="Questrial"/>
              </a:defRPr>
            </a:lvl4pPr>
            <a:lvl5pPr indent="-342900" lvl="4" marL="2286000" marR="0" rtl="0" algn="l">
              <a:spcBef>
                <a:spcPts val="600"/>
              </a:spcBef>
              <a:spcAft>
                <a:spcPts val="0"/>
              </a:spcAft>
              <a:buClr>
                <a:schemeClr val="accent1"/>
              </a:buClr>
              <a:buSzPts val="1800"/>
              <a:buFont typeface="Noto Sans Symbols"/>
              <a:buChar char="◼"/>
              <a:defRPr b="0" i="0" sz="1800" u="none" cap="none" strike="noStrike">
                <a:solidFill>
                  <a:schemeClr val="dk2"/>
                </a:solidFill>
                <a:latin typeface="Questrial"/>
                <a:ea typeface="Questrial"/>
                <a:cs typeface="Questrial"/>
                <a:sym typeface="Questrial"/>
              </a:defRPr>
            </a:lvl5pPr>
            <a:lvl6pPr indent="-342900" lvl="5" marL="2743200" marR="0" rtl="0" algn="l">
              <a:spcBef>
                <a:spcPts val="360"/>
              </a:spcBef>
              <a:spcAft>
                <a:spcPts val="0"/>
              </a:spcAft>
              <a:buClr>
                <a:srgbClr val="4C0000"/>
              </a:buClr>
              <a:buSzPts val="1800"/>
              <a:buFont typeface="Noto Sans Symbols"/>
              <a:buChar char="◼"/>
              <a:defRPr b="0" i="0" sz="1800" u="none" cap="none" strike="noStrike">
                <a:solidFill>
                  <a:schemeClr val="dk2"/>
                </a:solidFill>
                <a:latin typeface="Questrial"/>
                <a:ea typeface="Questrial"/>
                <a:cs typeface="Questrial"/>
                <a:sym typeface="Questrial"/>
              </a:defRPr>
            </a:lvl6pPr>
            <a:lvl7pPr indent="-342900" lvl="6" marL="3200400" marR="0" rtl="0" algn="l">
              <a:spcBef>
                <a:spcPts val="360"/>
              </a:spcBef>
              <a:spcAft>
                <a:spcPts val="0"/>
              </a:spcAft>
              <a:buClr>
                <a:schemeClr val="accent1"/>
              </a:buClr>
              <a:buSzPts val="1800"/>
              <a:buFont typeface="Noto Sans Symbols"/>
              <a:buChar char="◼"/>
              <a:defRPr b="0" i="0" sz="1800" u="none" cap="none" strike="noStrike">
                <a:solidFill>
                  <a:schemeClr val="dk2"/>
                </a:solidFill>
                <a:latin typeface="Questrial"/>
                <a:ea typeface="Questrial"/>
                <a:cs typeface="Questrial"/>
                <a:sym typeface="Questrial"/>
              </a:defRPr>
            </a:lvl7pPr>
            <a:lvl8pPr indent="-342900" lvl="7" marL="3657600" marR="0" rtl="0" algn="l">
              <a:spcBef>
                <a:spcPts val="360"/>
              </a:spcBef>
              <a:spcAft>
                <a:spcPts val="0"/>
              </a:spcAft>
              <a:buClr>
                <a:srgbClr val="4C0000"/>
              </a:buClr>
              <a:buSzPts val="1800"/>
              <a:buFont typeface="Noto Sans Symbols"/>
              <a:buChar char="◼"/>
              <a:defRPr b="0" i="0" sz="1800" u="none" cap="none" strike="noStrike">
                <a:solidFill>
                  <a:schemeClr val="dk2"/>
                </a:solidFill>
                <a:latin typeface="Questrial"/>
                <a:ea typeface="Questrial"/>
                <a:cs typeface="Questrial"/>
                <a:sym typeface="Questrial"/>
              </a:defRPr>
            </a:lvl8pPr>
            <a:lvl9pPr indent="-342900" lvl="8" marL="4114800" marR="0" rtl="0" algn="l">
              <a:spcBef>
                <a:spcPts val="360"/>
              </a:spcBef>
              <a:spcAft>
                <a:spcPts val="0"/>
              </a:spcAft>
              <a:buClr>
                <a:schemeClr val="accent1"/>
              </a:buClr>
              <a:buSzPts val="1800"/>
              <a:buFont typeface="Noto Sans Symbols"/>
              <a:buChar char="◼"/>
              <a:defRPr b="0" i="0" sz="1800" u="none" cap="none" strike="noStrike">
                <a:solidFill>
                  <a:schemeClr val="dk2"/>
                </a:solidFill>
                <a:latin typeface="Questrial"/>
                <a:ea typeface="Questrial"/>
                <a:cs typeface="Questrial"/>
                <a:sym typeface="Questrial"/>
              </a:defRPr>
            </a:lvl9pPr>
          </a:lstStyle>
          <a:p/>
        </p:txBody>
      </p:sp>
      <p:sp>
        <p:nvSpPr>
          <p:cNvPr id="155" name="Shape 155"/>
          <p:cNvSpPr txBox="1"/>
          <p:nvPr>
            <p:ph idx="10" type="dt"/>
          </p:nvPr>
        </p:nvSpPr>
        <p:spPr>
          <a:xfrm>
            <a:off x="7198659" y="6356350"/>
            <a:ext cx="1752600" cy="365125"/>
          </a:xfrm>
          <a:prstGeom prst="rect">
            <a:avLst/>
          </a:prstGeom>
          <a:noFill/>
          <a:ln>
            <a:noFill/>
          </a:ln>
        </p:spPr>
        <p:txBody>
          <a:bodyPr anchorCtr="0" anchor="ctr" bIns="91425" lIns="91425" spcFirstLastPara="1" rIns="91425" wrap="square" tIns="91425"/>
          <a:lstStyle>
            <a:lvl1pPr indent="0" lvl="0" marL="0" marR="0" rtl="0" algn="r">
              <a:spcBef>
                <a:spcPts val="0"/>
              </a:spcBef>
              <a:spcAft>
                <a:spcPts val="0"/>
              </a:spcAft>
              <a:buSzPts val="1400"/>
              <a:buNone/>
              <a:defRPr b="1" i="0" sz="1100" u="none" cap="none" strike="noStrike">
                <a:solidFill>
                  <a:srgbClr val="848484"/>
                </a:solidFill>
                <a:latin typeface="Questrial"/>
                <a:ea typeface="Questrial"/>
                <a:cs typeface="Questrial"/>
                <a:sym typeface="Questrial"/>
              </a:defRPr>
            </a:lvl1pPr>
            <a:lvl2pPr indent="0" lvl="1" marL="4572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2pPr>
            <a:lvl3pPr indent="0" lvl="2" marL="9144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3pPr>
            <a:lvl4pPr indent="0" lvl="3" marL="13716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4pPr>
            <a:lvl5pPr indent="0" lvl="4" marL="18288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5pPr>
            <a:lvl6pPr indent="0" lvl="5" marL="22860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6pPr>
            <a:lvl7pPr indent="0" lvl="6" marL="27432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7pPr>
            <a:lvl8pPr indent="0" lvl="7" marL="32004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8pPr>
            <a:lvl9pPr indent="0" lvl="8" marL="36576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9pPr>
          </a:lstStyle>
          <a:p/>
        </p:txBody>
      </p:sp>
      <p:sp>
        <p:nvSpPr>
          <p:cNvPr id="156" name="Shape 156"/>
          <p:cNvSpPr txBox="1"/>
          <p:nvPr>
            <p:ph idx="11" type="ftr"/>
          </p:nvPr>
        </p:nvSpPr>
        <p:spPr>
          <a:xfrm>
            <a:off x="174812" y="6356350"/>
            <a:ext cx="6007100" cy="365125"/>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SzPts val="1400"/>
              <a:buNone/>
              <a:defRPr b="1" i="0" sz="1100" u="none" cap="none" strike="noStrike">
                <a:solidFill>
                  <a:srgbClr val="848484"/>
                </a:solidFill>
                <a:latin typeface="Questrial"/>
                <a:ea typeface="Questrial"/>
                <a:cs typeface="Questrial"/>
                <a:sym typeface="Questrial"/>
              </a:defRPr>
            </a:lvl1pPr>
            <a:lvl2pPr indent="0" lvl="1" marL="4572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2pPr>
            <a:lvl3pPr indent="0" lvl="2" marL="9144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3pPr>
            <a:lvl4pPr indent="0" lvl="3" marL="13716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4pPr>
            <a:lvl5pPr indent="0" lvl="4" marL="18288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5pPr>
            <a:lvl6pPr indent="0" lvl="5" marL="22860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6pPr>
            <a:lvl7pPr indent="0" lvl="6" marL="27432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7pPr>
            <a:lvl8pPr indent="0" lvl="7" marL="32004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8pPr>
            <a:lvl9pPr indent="0" lvl="8" marL="36576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9pPr>
          </a:lstStyle>
          <a:p/>
        </p:txBody>
      </p:sp>
      <p:sp>
        <p:nvSpPr>
          <p:cNvPr id="157" name="Shape 157"/>
          <p:cNvSpPr txBox="1"/>
          <p:nvPr>
            <p:ph idx="12" type="sldNum"/>
          </p:nvPr>
        </p:nvSpPr>
        <p:spPr>
          <a:xfrm>
            <a:off x="8256494" y="361016"/>
            <a:ext cx="506506"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1" i="0" sz="2200" u="none" cap="none" strike="noStrike">
                <a:solidFill>
                  <a:schemeClr val="lt1"/>
                </a:solidFill>
                <a:latin typeface="Questrial"/>
                <a:ea typeface="Questrial"/>
                <a:cs typeface="Questrial"/>
                <a:sym typeface="Questrial"/>
              </a:defRPr>
            </a:lvl1pPr>
            <a:lvl2pPr indent="0" lvl="1" marL="0" marR="0" rtl="0" algn="r">
              <a:spcBef>
                <a:spcPts val="0"/>
              </a:spcBef>
              <a:buNone/>
              <a:defRPr b="1" i="0" sz="2200" u="none" cap="none" strike="noStrike">
                <a:solidFill>
                  <a:schemeClr val="lt1"/>
                </a:solidFill>
                <a:latin typeface="Questrial"/>
                <a:ea typeface="Questrial"/>
                <a:cs typeface="Questrial"/>
                <a:sym typeface="Questrial"/>
              </a:defRPr>
            </a:lvl2pPr>
            <a:lvl3pPr indent="0" lvl="2" marL="0" marR="0" rtl="0" algn="r">
              <a:spcBef>
                <a:spcPts val="0"/>
              </a:spcBef>
              <a:buNone/>
              <a:defRPr b="1" i="0" sz="2200" u="none" cap="none" strike="noStrike">
                <a:solidFill>
                  <a:schemeClr val="lt1"/>
                </a:solidFill>
                <a:latin typeface="Questrial"/>
                <a:ea typeface="Questrial"/>
                <a:cs typeface="Questrial"/>
                <a:sym typeface="Questrial"/>
              </a:defRPr>
            </a:lvl3pPr>
            <a:lvl4pPr indent="0" lvl="3" marL="0" marR="0" rtl="0" algn="r">
              <a:spcBef>
                <a:spcPts val="0"/>
              </a:spcBef>
              <a:buNone/>
              <a:defRPr b="1" i="0" sz="2200" u="none" cap="none" strike="noStrike">
                <a:solidFill>
                  <a:schemeClr val="lt1"/>
                </a:solidFill>
                <a:latin typeface="Questrial"/>
                <a:ea typeface="Questrial"/>
                <a:cs typeface="Questrial"/>
                <a:sym typeface="Questrial"/>
              </a:defRPr>
            </a:lvl4pPr>
            <a:lvl5pPr indent="0" lvl="4" marL="0" marR="0" rtl="0" algn="r">
              <a:spcBef>
                <a:spcPts val="0"/>
              </a:spcBef>
              <a:buNone/>
              <a:defRPr b="1" i="0" sz="2200" u="none" cap="none" strike="noStrike">
                <a:solidFill>
                  <a:schemeClr val="lt1"/>
                </a:solidFill>
                <a:latin typeface="Questrial"/>
                <a:ea typeface="Questrial"/>
                <a:cs typeface="Questrial"/>
                <a:sym typeface="Questrial"/>
              </a:defRPr>
            </a:lvl5pPr>
            <a:lvl6pPr indent="0" lvl="5" marL="0" marR="0" rtl="0" algn="r">
              <a:spcBef>
                <a:spcPts val="0"/>
              </a:spcBef>
              <a:buNone/>
              <a:defRPr b="1" i="0" sz="2200" u="none" cap="none" strike="noStrike">
                <a:solidFill>
                  <a:schemeClr val="lt1"/>
                </a:solidFill>
                <a:latin typeface="Questrial"/>
                <a:ea typeface="Questrial"/>
                <a:cs typeface="Questrial"/>
                <a:sym typeface="Questrial"/>
              </a:defRPr>
            </a:lvl6pPr>
            <a:lvl7pPr indent="0" lvl="6" marL="0" marR="0" rtl="0" algn="r">
              <a:spcBef>
                <a:spcPts val="0"/>
              </a:spcBef>
              <a:buNone/>
              <a:defRPr b="1" i="0" sz="2200" u="none" cap="none" strike="noStrike">
                <a:solidFill>
                  <a:schemeClr val="lt1"/>
                </a:solidFill>
                <a:latin typeface="Questrial"/>
                <a:ea typeface="Questrial"/>
                <a:cs typeface="Questrial"/>
                <a:sym typeface="Questrial"/>
              </a:defRPr>
            </a:lvl7pPr>
            <a:lvl8pPr indent="0" lvl="7" marL="0" marR="0" rtl="0" algn="r">
              <a:spcBef>
                <a:spcPts val="0"/>
              </a:spcBef>
              <a:buNone/>
              <a:defRPr b="1" i="0" sz="2200" u="none" cap="none" strike="noStrike">
                <a:solidFill>
                  <a:schemeClr val="lt1"/>
                </a:solidFill>
                <a:latin typeface="Questrial"/>
                <a:ea typeface="Questrial"/>
                <a:cs typeface="Questrial"/>
                <a:sym typeface="Questrial"/>
              </a:defRPr>
            </a:lvl8pPr>
            <a:lvl9pPr indent="0" lvl="8" marL="0" marR="0" rtl="0" algn="r">
              <a:spcBef>
                <a:spcPts val="0"/>
              </a:spcBef>
              <a:buNone/>
              <a:defRPr b="1" i="0" sz="2200" u="none" cap="none" strike="noStrike">
                <a:solidFill>
                  <a:schemeClr val="lt1"/>
                </a:solidFill>
                <a:latin typeface="Questrial"/>
                <a:ea typeface="Questrial"/>
                <a:cs typeface="Questrial"/>
                <a:sym typeface="Questrial"/>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158" name="Shape 158"/>
        <p:cNvGrpSpPr/>
        <p:nvPr/>
      </p:nvGrpSpPr>
      <p:grpSpPr>
        <a:xfrm>
          <a:off x="0" y="0"/>
          <a:ext cx="0" cy="0"/>
          <a:chOff x="0" y="0"/>
          <a:chExt cx="0" cy="0"/>
        </a:xfrm>
      </p:grpSpPr>
      <p:sp>
        <p:nvSpPr>
          <p:cNvPr id="159" name="Shape 159"/>
          <p:cNvSpPr/>
          <p:nvPr/>
        </p:nvSpPr>
        <p:spPr>
          <a:xfrm>
            <a:off x="8148918" y="268288"/>
            <a:ext cx="718073" cy="566928"/>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Questrial"/>
              <a:ea typeface="Questrial"/>
              <a:cs typeface="Questrial"/>
              <a:sym typeface="Questrial"/>
            </a:endParaRPr>
          </a:p>
        </p:txBody>
      </p:sp>
      <p:sp>
        <p:nvSpPr>
          <p:cNvPr id="160" name="Shape 160"/>
          <p:cNvSpPr txBox="1"/>
          <p:nvPr>
            <p:ph type="title"/>
          </p:nvPr>
        </p:nvSpPr>
        <p:spPr>
          <a:xfrm rot="5400000">
            <a:off x="5659577" y="2919646"/>
            <a:ext cx="5090739" cy="1322295"/>
          </a:xfrm>
          <a:prstGeom prst="rect">
            <a:avLst/>
          </a:prstGeom>
          <a:noFill/>
          <a:ln>
            <a:noFill/>
          </a:ln>
        </p:spPr>
        <p:txBody>
          <a:bodyPr anchorCtr="0" anchor="t" bIns="91425" lIns="91425" spcFirstLastPara="1" rIns="91425" wrap="square" tIns="91425"/>
          <a:lstStyle>
            <a:lvl1pPr indent="0" lvl="0" marL="0" marR="0" rtl="0" algn="l">
              <a:spcBef>
                <a:spcPts val="0"/>
              </a:spcBef>
              <a:spcAft>
                <a:spcPts val="0"/>
              </a:spcAft>
              <a:buClr>
                <a:schemeClr val="accent1"/>
              </a:buClr>
              <a:buSzPts val="1400"/>
              <a:buFont typeface="Questrial"/>
              <a:buNone/>
              <a:defRPr b="0" i="0" sz="3600" u="none" cap="none" strike="noStrike">
                <a:solidFill>
                  <a:schemeClr val="accent1"/>
                </a:solidFill>
                <a:latin typeface="Questrial"/>
                <a:ea typeface="Questrial"/>
                <a:cs typeface="Questrial"/>
                <a:sym typeface="Questrial"/>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161" name="Shape 161"/>
          <p:cNvSpPr txBox="1"/>
          <p:nvPr>
            <p:ph idx="1" type="body"/>
          </p:nvPr>
        </p:nvSpPr>
        <p:spPr>
          <a:xfrm rot="5400000">
            <a:off x="912206" y="580419"/>
            <a:ext cx="5109789" cy="6019800"/>
          </a:xfrm>
          <a:prstGeom prst="rect">
            <a:avLst/>
          </a:prstGeom>
          <a:noFill/>
          <a:ln>
            <a:noFill/>
          </a:ln>
        </p:spPr>
        <p:txBody>
          <a:bodyPr anchorCtr="0" anchor="t" bIns="91425" lIns="91425" spcFirstLastPara="1" rIns="91425" wrap="square" tIns="91425"/>
          <a:lstStyle>
            <a:lvl1pPr indent="-355600" lvl="0" marL="457200" marR="0" rtl="0" algn="l">
              <a:spcBef>
                <a:spcPts val="1800"/>
              </a:spcBef>
              <a:spcAft>
                <a:spcPts val="0"/>
              </a:spcAft>
              <a:buClr>
                <a:schemeClr val="accent1"/>
              </a:buClr>
              <a:buSzPts val="2000"/>
              <a:buFont typeface="Noto Sans Symbols"/>
              <a:buChar char="◼"/>
              <a:defRPr b="0" i="0" sz="2000" u="none" cap="none" strike="noStrike">
                <a:solidFill>
                  <a:schemeClr val="dk2"/>
                </a:solidFill>
                <a:latin typeface="Questrial"/>
                <a:ea typeface="Questrial"/>
                <a:cs typeface="Questrial"/>
                <a:sym typeface="Questrial"/>
              </a:defRPr>
            </a:lvl1pPr>
            <a:lvl2pPr indent="-342900" lvl="1" marL="914400" marR="0" rtl="0" algn="l">
              <a:spcBef>
                <a:spcPts val="600"/>
              </a:spcBef>
              <a:spcAft>
                <a:spcPts val="0"/>
              </a:spcAft>
              <a:buClr>
                <a:srgbClr val="4C0000"/>
              </a:buClr>
              <a:buSzPts val="1800"/>
              <a:buFont typeface="Noto Sans Symbols"/>
              <a:buChar char="◼"/>
              <a:defRPr b="0" i="0" sz="1800" u="none" cap="none" strike="noStrike">
                <a:solidFill>
                  <a:schemeClr val="dk2"/>
                </a:solidFill>
                <a:latin typeface="Questrial"/>
                <a:ea typeface="Questrial"/>
                <a:cs typeface="Questrial"/>
                <a:sym typeface="Questrial"/>
              </a:defRPr>
            </a:lvl2pPr>
            <a:lvl3pPr indent="-342900" lvl="2" marL="1371600" marR="0" rtl="0" algn="l">
              <a:spcBef>
                <a:spcPts val="600"/>
              </a:spcBef>
              <a:spcAft>
                <a:spcPts val="0"/>
              </a:spcAft>
              <a:buClr>
                <a:schemeClr val="accent1"/>
              </a:buClr>
              <a:buSzPts val="1800"/>
              <a:buFont typeface="Noto Sans Symbols"/>
              <a:buChar char="◼"/>
              <a:defRPr b="0" i="0" sz="1800" u="none" cap="none" strike="noStrike">
                <a:solidFill>
                  <a:schemeClr val="dk2"/>
                </a:solidFill>
                <a:latin typeface="Questrial"/>
                <a:ea typeface="Questrial"/>
                <a:cs typeface="Questrial"/>
                <a:sym typeface="Questrial"/>
              </a:defRPr>
            </a:lvl3pPr>
            <a:lvl4pPr indent="-342900" lvl="3" marL="1828800" marR="0" rtl="0" algn="l">
              <a:spcBef>
                <a:spcPts val="600"/>
              </a:spcBef>
              <a:spcAft>
                <a:spcPts val="0"/>
              </a:spcAft>
              <a:buClr>
                <a:srgbClr val="4C0000"/>
              </a:buClr>
              <a:buSzPts val="1800"/>
              <a:buFont typeface="Noto Sans Symbols"/>
              <a:buChar char="◼"/>
              <a:defRPr b="0" i="0" sz="1800" u="none" cap="none" strike="noStrike">
                <a:solidFill>
                  <a:schemeClr val="dk2"/>
                </a:solidFill>
                <a:latin typeface="Questrial"/>
                <a:ea typeface="Questrial"/>
                <a:cs typeface="Questrial"/>
                <a:sym typeface="Questrial"/>
              </a:defRPr>
            </a:lvl4pPr>
            <a:lvl5pPr indent="-342900" lvl="4" marL="2286000" marR="0" rtl="0" algn="l">
              <a:spcBef>
                <a:spcPts val="600"/>
              </a:spcBef>
              <a:spcAft>
                <a:spcPts val="0"/>
              </a:spcAft>
              <a:buClr>
                <a:schemeClr val="accent1"/>
              </a:buClr>
              <a:buSzPts val="1800"/>
              <a:buFont typeface="Noto Sans Symbols"/>
              <a:buChar char="◼"/>
              <a:defRPr b="0" i="0" sz="1800" u="none" cap="none" strike="noStrike">
                <a:solidFill>
                  <a:schemeClr val="dk2"/>
                </a:solidFill>
                <a:latin typeface="Questrial"/>
                <a:ea typeface="Questrial"/>
                <a:cs typeface="Questrial"/>
                <a:sym typeface="Questrial"/>
              </a:defRPr>
            </a:lvl5pPr>
            <a:lvl6pPr indent="-342900" lvl="5" marL="2743200" marR="0" rtl="0" algn="l">
              <a:spcBef>
                <a:spcPts val="360"/>
              </a:spcBef>
              <a:spcAft>
                <a:spcPts val="0"/>
              </a:spcAft>
              <a:buClr>
                <a:srgbClr val="4C0000"/>
              </a:buClr>
              <a:buSzPts val="1800"/>
              <a:buFont typeface="Noto Sans Symbols"/>
              <a:buChar char="◼"/>
              <a:defRPr b="0" i="0" sz="1800" u="none" cap="none" strike="noStrike">
                <a:solidFill>
                  <a:schemeClr val="dk2"/>
                </a:solidFill>
                <a:latin typeface="Questrial"/>
                <a:ea typeface="Questrial"/>
                <a:cs typeface="Questrial"/>
                <a:sym typeface="Questrial"/>
              </a:defRPr>
            </a:lvl6pPr>
            <a:lvl7pPr indent="-342900" lvl="6" marL="3200400" marR="0" rtl="0" algn="l">
              <a:spcBef>
                <a:spcPts val="360"/>
              </a:spcBef>
              <a:spcAft>
                <a:spcPts val="0"/>
              </a:spcAft>
              <a:buClr>
                <a:schemeClr val="accent1"/>
              </a:buClr>
              <a:buSzPts val="1800"/>
              <a:buFont typeface="Noto Sans Symbols"/>
              <a:buChar char="◼"/>
              <a:defRPr b="0" i="0" sz="1800" u="none" cap="none" strike="noStrike">
                <a:solidFill>
                  <a:schemeClr val="dk2"/>
                </a:solidFill>
                <a:latin typeface="Questrial"/>
                <a:ea typeface="Questrial"/>
                <a:cs typeface="Questrial"/>
                <a:sym typeface="Questrial"/>
              </a:defRPr>
            </a:lvl7pPr>
            <a:lvl8pPr indent="-342900" lvl="7" marL="3657600" marR="0" rtl="0" algn="l">
              <a:spcBef>
                <a:spcPts val="360"/>
              </a:spcBef>
              <a:spcAft>
                <a:spcPts val="0"/>
              </a:spcAft>
              <a:buClr>
                <a:srgbClr val="4C0000"/>
              </a:buClr>
              <a:buSzPts val="1800"/>
              <a:buFont typeface="Noto Sans Symbols"/>
              <a:buChar char="◼"/>
              <a:defRPr b="0" i="0" sz="1800" u="none" cap="none" strike="noStrike">
                <a:solidFill>
                  <a:schemeClr val="dk2"/>
                </a:solidFill>
                <a:latin typeface="Questrial"/>
                <a:ea typeface="Questrial"/>
                <a:cs typeface="Questrial"/>
                <a:sym typeface="Questrial"/>
              </a:defRPr>
            </a:lvl8pPr>
            <a:lvl9pPr indent="-342900" lvl="8" marL="4114800" marR="0" rtl="0" algn="l">
              <a:spcBef>
                <a:spcPts val="360"/>
              </a:spcBef>
              <a:spcAft>
                <a:spcPts val="0"/>
              </a:spcAft>
              <a:buClr>
                <a:schemeClr val="accent1"/>
              </a:buClr>
              <a:buSzPts val="1800"/>
              <a:buFont typeface="Noto Sans Symbols"/>
              <a:buChar char="◼"/>
              <a:defRPr b="0" i="0" sz="1800" u="none" cap="none" strike="noStrike">
                <a:solidFill>
                  <a:schemeClr val="dk2"/>
                </a:solidFill>
                <a:latin typeface="Questrial"/>
                <a:ea typeface="Questrial"/>
                <a:cs typeface="Questrial"/>
                <a:sym typeface="Questrial"/>
              </a:defRPr>
            </a:lvl9pPr>
          </a:lstStyle>
          <a:p/>
        </p:txBody>
      </p:sp>
      <p:sp>
        <p:nvSpPr>
          <p:cNvPr id="162" name="Shape 162"/>
          <p:cNvSpPr txBox="1"/>
          <p:nvPr>
            <p:ph idx="10" type="dt"/>
          </p:nvPr>
        </p:nvSpPr>
        <p:spPr>
          <a:xfrm>
            <a:off x="7198659" y="6356350"/>
            <a:ext cx="1752600" cy="365125"/>
          </a:xfrm>
          <a:prstGeom prst="rect">
            <a:avLst/>
          </a:prstGeom>
          <a:noFill/>
          <a:ln>
            <a:noFill/>
          </a:ln>
        </p:spPr>
        <p:txBody>
          <a:bodyPr anchorCtr="0" anchor="ctr" bIns="91425" lIns="91425" spcFirstLastPara="1" rIns="91425" wrap="square" tIns="91425"/>
          <a:lstStyle>
            <a:lvl1pPr indent="0" lvl="0" marL="0" marR="0" rtl="0" algn="r">
              <a:spcBef>
                <a:spcPts val="0"/>
              </a:spcBef>
              <a:spcAft>
                <a:spcPts val="0"/>
              </a:spcAft>
              <a:buSzPts val="1400"/>
              <a:buNone/>
              <a:defRPr b="1" i="0" sz="1100" u="none" cap="none" strike="noStrike">
                <a:solidFill>
                  <a:srgbClr val="848484"/>
                </a:solidFill>
                <a:latin typeface="Questrial"/>
                <a:ea typeface="Questrial"/>
                <a:cs typeface="Questrial"/>
                <a:sym typeface="Questrial"/>
              </a:defRPr>
            </a:lvl1pPr>
            <a:lvl2pPr indent="0" lvl="1" marL="4572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2pPr>
            <a:lvl3pPr indent="0" lvl="2" marL="9144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3pPr>
            <a:lvl4pPr indent="0" lvl="3" marL="13716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4pPr>
            <a:lvl5pPr indent="0" lvl="4" marL="18288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5pPr>
            <a:lvl6pPr indent="0" lvl="5" marL="22860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6pPr>
            <a:lvl7pPr indent="0" lvl="6" marL="27432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7pPr>
            <a:lvl8pPr indent="0" lvl="7" marL="32004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8pPr>
            <a:lvl9pPr indent="0" lvl="8" marL="36576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9pPr>
          </a:lstStyle>
          <a:p/>
        </p:txBody>
      </p:sp>
      <p:sp>
        <p:nvSpPr>
          <p:cNvPr id="163" name="Shape 163"/>
          <p:cNvSpPr txBox="1"/>
          <p:nvPr>
            <p:ph idx="11" type="ftr"/>
          </p:nvPr>
        </p:nvSpPr>
        <p:spPr>
          <a:xfrm>
            <a:off x="174812" y="6356350"/>
            <a:ext cx="6007100" cy="365125"/>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SzPts val="1400"/>
              <a:buNone/>
              <a:defRPr b="1" i="0" sz="1100" u="none" cap="none" strike="noStrike">
                <a:solidFill>
                  <a:srgbClr val="848484"/>
                </a:solidFill>
                <a:latin typeface="Questrial"/>
                <a:ea typeface="Questrial"/>
                <a:cs typeface="Questrial"/>
                <a:sym typeface="Questrial"/>
              </a:defRPr>
            </a:lvl1pPr>
            <a:lvl2pPr indent="0" lvl="1" marL="4572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2pPr>
            <a:lvl3pPr indent="0" lvl="2" marL="9144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3pPr>
            <a:lvl4pPr indent="0" lvl="3" marL="13716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4pPr>
            <a:lvl5pPr indent="0" lvl="4" marL="18288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5pPr>
            <a:lvl6pPr indent="0" lvl="5" marL="22860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6pPr>
            <a:lvl7pPr indent="0" lvl="6" marL="27432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7pPr>
            <a:lvl8pPr indent="0" lvl="7" marL="32004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8pPr>
            <a:lvl9pPr indent="0" lvl="8" marL="36576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9pPr>
          </a:lstStyle>
          <a:p/>
        </p:txBody>
      </p:sp>
      <p:sp>
        <p:nvSpPr>
          <p:cNvPr id="164" name="Shape 164"/>
          <p:cNvSpPr txBox="1"/>
          <p:nvPr>
            <p:ph idx="12" type="sldNum"/>
          </p:nvPr>
        </p:nvSpPr>
        <p:spPr>
          <a:xfrm>
            <a:off x="8256494" y="361016"/>
            <a:ext cx="506506"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1" i="0" sz="2200" u="none" cap="none" strike="noStrike">
                <a:solidFill>
                  <a:schemeClr val="lt1"/>
                </a:solidFill>
                <a:latin typeface="Questrial"/>
                <a:ea typeface="Questrial"/>
                <a:cs typeface="Questrial"/>
                <a:sym typeface="Questrial"/>
              </a:defRPr>
            </a:lvl1pPr>
            <a:lvl2pPr indent="0" lvl="1" marL="0" marR="0" rtl="0" algn="r">
              <a:spcBef>
                <a:spcPts val="0"/>
              </a:spcBef>
              <a:buNone/>
              <a:defRPr b="1" i="0" sz="2200" u="none" cap="none" strike="noStrike">
                <a:solidFill>
                  <a:schemeClr val="lt1"/>
                </a:solidFill>
                <a:latin typeface="Questrial"/>
                <a:ea typeface="Questrial"/>
                <a:cs typeface="Questrial"/>
                <a:sym typeface="Questrial"/>
              </a:defRPr>
            </a:lvl2pPr>
            <a:lvl3pPr indent="0" lvl="2" marL="0" marR="0" rtl="0" algn="r">
              <a:spcBef>
                <a:spcPts val="0"/>
              </a:spcBef>
              <a:buNone/>
              <a:defRPr b="1" i="0" sz="2200" u="none" cap="none" strike="noStrike">
                <a:solidFill>
                  <a:schemeClr val="lt1"/>
                </a:solidFill>
                <a:latin typeface="Questrial"/>
                <a:ea typeface="Questrial"/>
                <a:cs typeface="Questrial"/>
                <a:sym typeface="Questrial"/>
              </a:defRPr>
            </a:lvl3pPr>
            <a:lvl4pPr indent="0" lvl="3" marL="0" marR="0" rtl="0" algn="r">
              <a:spcBef>
                <a:spcPts val="0"/>
              </a:spcBef>
              <a:buNone/>
              <a:defRPr b="1" i="0" sz="2200" u="none" cap="none" strike="noStrike">
                <a:solidFill>
                  <a:schemeClr val="lt1"/>
                </a:solidFill>
                <a:latin typeface="Questrial"/>
                <a:ea typeface="Questrial"/>
                <a:cs typeface="Questrial"/>
                <a:sym typeface="Questrial"/>
              </a:defRPr>
            </a:lvl4pPr>
            <a:lvl5pPr indent="0" lvl="4" marL="0" marR="0" rtl="0" algn="r">
              <a:spcBef>
                <a:spcPts val="0"/>
              </a:spcBef>
              <a:buNone/>
              <a:defRPr b="1" i="0" sz="2200" u="none" cap="none" strike="noStrike">
                <a:solidFill>
                  <a:schemeClr val="lt1"/>
                </a:solidFill>
                <a:latin typeface="Questrial"/>
                <a:ea typeface="Questrial"/>
                <a:cs typeface="Questrial"/>
                <a:sym typeface="Questrial"/>
              </a:defRPr>
            </a:lvl5pPr>
            <a:lvl6pPr indent="0" lvl="5" marL="0" marR="0" rtl="0" algn="r">
              <a:spcBef>
                <a:spcPts val="0"/>
              </a:spcBef>
              <a:buNone/>
              <a:defRPr b="1" i="0" sz="2200" u="none" cap="none" strike="noStrike">
                <a:solidFill>
                  <a:schemeClr val="lt1"/>
                </a:solidFill>
                <a:latin typeface="Questrial"/>
                <a:ea typeface="Questrial"/>
                <a:cs typeface="Questrial"/>
                <a:sym typeface="Questrial"/>
              </a:defRPr>
            </a:lvl6pPr>
            <a:lvl7pPr indent="0" lvl="6" marL="0" marR="0" rtl="0" algn="r">
              <a:spcBef>
                <a:spcPts val="0"/>
              </a:spcBef>
              <a:buNone/>
              <a:defRPr b="1" i="0" sz="2200" u="none" cap="none" strike="noStrike">
                <a:solidFill>
                  <a:schemeClr val="lt1"/>
                </a:solidFill>
                <a:latin typeface="Questrial"/>
                <a:ea typeface="Questrial"/>
                <a:cs typeface="Questrial"/>
                <a:sym typeface="Questrial"/>
              </a:defRPr>
            </a:lvl7pPr>
            <a:lvl8pPr indent="0" lvl="7" marL="0" marR="0" rtl="0" algn="r">
              <a:spcBef>
                <a:spcPts val="0"/>
              </a:spcBef>
              <a:buNone/>
              <a:defRPr b="1" i="0" sz="2200" u="none" cap="none" strike="noStrike">
                <a:solidFill>
                  <a:schemeClr val="lt1"/>
                </a:solidFill>
                <a:latin typeface="Questrial"/>
                <a:ea typeface="Questrial"/>
                <a:cs typeface="Questrial"/>
                <a:sym typeface="Questrial"/>
              </a:defRPr>
            </a:lvl8pPr>
            <a:lvl9pPr indent="0" lvl="8" marL="0" marR="0" rtl="0" algn="r">
              <a:spcBef>
                <a:spcPts val="0"/>
              </a:spcBef>
              <a:buNone/>
              <a:defRPr b="1" i="0" sz="2200" u="none" cap="none" strike="noStrike">
                <a:solidFill>
                  <a:schemeClr val="lt1"/>
                </a:solidFill>
                <a:latin typeface="Questrial"/>
                <a:ea typeface="Questrial"/>
                <a:cs typeface="Questrial"/>
                <a:sym typeface="Questrial"/>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23" name="Shape 23"/>
        <p:cNvGrpSpPr/>
        <p:nvPr/>
      </p:nvGrpSpPr>
      <p:grpSpPr>
        <a:xfrm>
          <a:off x="0" y="0"/>
          <a:ext cx="0" cy="0"/>
          <a:chOff x="0" y="0"/>
          <a:chExt cx="0" cy="0"/>
        </a:xfrm>
      </p:grpSpPr>
      <p:sp>
        <p:nvSpPr>
          <p:cNvPr id="24" name="Shape 24"/>
          <p:cNvSpPr/>
          <p:nvPr/>
        </p:nvSpPr>
        <p:spPr>
          <a:xfrm>
            <a:off x="7212106" y="268288"/>
            <a:ext cx="1645920" cy="164592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Questrial"/>
              <a:ea typeface="Questrial"/>
              <a:cs typeface="Questrial"/>
              <a:sym typeface="Questrial"/>
            </a:endParaRPr>
          </a:p>
        </p:txBody>
      </p:sp>
      <p:sp>
        <p:nvSpPr>
          <p:cNvPr id="25" name="Shape 25"/>
          <p:cNvSpPr txBox="1"/>
          <p:nvPr>
            <p:ph type="title"/>
          </p:nvPr>
        </p:nvSpPr>
        <p:spPr>
          <a:xfrm>
            <a:off x="457199" y="914400"/>
            <a:ext cx="6508377" cy="1143000"/>
          </a:xfrm>
          <a:prstGeom prst="rect">
            <a:avLst/>
          </a:prstGeom>
          <a:noFill/>
          <a:ln>
            <a:noFill/>
          </a:ln>
        </p:spPr>
        <p:txBody>
          <a:bodyPr anchorCtr="0" anchor="b" bIns="91425" lIns="91425" spcFirstLastPara="1" rIns="91425" wrap="square" tIns="91425"/>
          <a:lstStyle>
            <a:lvl1pPr indent="0" lvl="0" marL="0" marR="0" rtl="0" algn="l">
              <a:spcBef>
                <a:spcPts val="0"/>
              </a:spcBef>
              <a:spcAft>
                <a:spcPts val="0"/>
              </a:spcAft>
              <a:buClr>
                <a:schemeClr val="accent1"/>
              </a:buClr>
              <a:buSzPts val="1400"/>
              <a:buFont typeface="Questrial"/>
              <a:buNone/>
              <a:defRPr b="0" i="0" sz="3600" u="none" cap="none" strike="noStrike">
                <a:solidFill>
                  <a:schemeClr val="accent1"/>
                </a:solidFill>
                <a:latin typeface="Questrial"/>
                <a:ea typeface="Questrial"/>
                <a:cs typeface="Questrial"/>
                <a:sym typeface="Questrial"/>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26" name="Shape 26"/>
          <p:cNvSpPr txBox="1"/>
          <p:nvPr>
            <p:ph idx="1" type="body"/>
          </p:nvPr>
        </p:nvSpPr>
        <p:spPr>
          <a:xfrm>
            <a:off x="457199" y="2209800"/>
            <a:ext cx="6508377" cy="3916363"/>
          </a:xfrm>
          <a:prstGeom prst="rect">
            <a:avLst/>
          </a:prstGeom>
          <a:noFill/>
          <a:ln>
            <a:noFill/>
          </a:ln>
        </p:spPr>
        <p:txBody>
          <a:bodyPr anchorCtr="0" anchor="t" bIns="91425" lIns="91425" spcFirstLastPara="1" rIns="91425" wrap="square" tIns="91425"/>
          <a:lstStyle>
            <a:lvl1pPr indent="-355600" lvl="0" marL="457200" marR="0" rtl="0" algn="l">
              <a:spcBef>
                <a:spcPts val="1800"/>
              </a:spcBef>
              <a:spcAft>
                <a:spcPts val="0"/>
              </a:spcAft>
              <a:buClr>
                <a:schemeClr val="accent1"/>
              </a:buClr>
              <a:buSzPts val="2000"/>
              <a:buFont typeface="Noto Sans Symbols"/>
              <a:buChar char="◼"/>
              <a:defRPr b="0" i="0" sz="2000" u="none" cap="none" strike="noStrike">
                <a:solidFill>
                  <a:schemeClr val="dk2"/>
                </a:solidFill>
                <a:latin typeface="Questrial"/>
                <a:ea typeface="Questrial"/>
                <a:cs typeface="Questrial"/>
                <a:sym typeface="Questrial"/>
              </a:defRPr>
            </a:lvl1pPr>
            <a:lvl2pPr indent="-342900" lvl="1" marL="914400" marR="0" rtl="0" algn="l">
              <a:spcBef>
                <a:spcPts val="600"/>
              </a:spcBef>
              <a:spcAft>
                <a:spcPts val="0"/>
              </a:spcAft>
              <a:buClr>
                <a:srgbClr val="4C0000"/>
              </a:buClr>
              <a:buSzPts val="1800"/>
              <a:buFont typeface="Noto Sans Symbols"/>
              <a:buChar char="◼"/>
              <a:defRPr b="0" i="0" sz="1800" u="none" cap="none" strike="noStrike">
                <a:solidFill>
                  <a:schemeClr val="dk2"/>
                </a:solidFill>
                <a:latin typeface="Questrial"/>
                <a:ea typeface="Questrial"/>
                <a:cs typeface="Questrial"/>
                <a:sym typeface="Questrial"/>
              </a:defRPr>
            </a:lvl2pPr>
            <a:lvl3pPr indent="-342900" lvl="2" marL="1371600" marR="0" rtl="0" algn="l">
              <a:spcBef>
                <a:spcPts val="600"/>
              </a:spcBef>
              <a:spcAft>
                <a:spcPts val="0"/>
              </a:spcAft>
              <a:buClr>
                <a:schemeClr val="accent1"/>
              </a:buClr>
              <a:buSzPts val="1800"/>
              <a:buFont typeface="Noto Sans Symbols"/>
              <a:buChar char="◼"/>
              <a:defRPr b="0" i="0" sz="1800" u="none" cap="none" strike="noStrike">
                <a:solidFill>
                  <a:schemeClr val="dk2"/>
                </a:solidFill>
                <a:latin typeface="Questrial"/>
                <a:ea typeface="Questrial"/>
                <a:cs typeface="Questrial"/>
                <a:sym typeface="Questrial"/>
              </a:defRPr>
            </a:lvl3pPr>
            <a:lvl4pPr indent="-342900" lvl="3" marL="1828800" marR="0" rtl="0" algn="l">
              <a:spcBef>
                <a:spcPts val="600"/>
              </a:spcBef>
              <a:spcAft>
                <a:spcPts val="0"/>
              </a:spcAft>
              <a:buClr>
                <a:srgbClr val="4C0000"/>
              </a:buClr>
              <a:buSzPts val="1800"/>
              <a:buFont typeface="Noto Sans Symbols"/>
              <a:buChar char="◼"/>
              <a:defRPr b="0" i="0" sz="1800" u="none" cap="none" strike="noStrike">
                <a:solidFill>
                  <a:schemeClr val="dk2"/>
                </a:solidFill>
                <a:latin typeface="Questrial"/>
                <a:ea typeface="Questrial"/>
                <a:cs typeface="Questrial"/>
                <a:sym typeface="Questrial"/>
              </a:defRPr>
            </a:lvl4pPr>
            <a:lvl5pPr indent="-342900" lvl="4" marL="2286000" marR="0" rtl="0" algn="l">
              <a:spcBef>
                <a:spcPts val="600"/>
              </a:spcBef>
              <a:spcAft>
                <a:spcPts val="0"/>
              </a:spcAft>
              <a:buClr>
                <a:schemeClr val="accent1"/>
              </a:buClr>
              <a:buSzPts val="1800"/>
              <a:buFont typeface="Noto Sans Symbols"/>
              <a:buChar char="◼"/>
              <a:defRPr b="0" i="0" sz="1800" u="none" cap="none" strike="noStrike">
                <a:solidFill>
                  <a:schemeClr val="dk2"/>
                </a:solidFill>
                <a:latin typeface="Questrial"/>
                <a:ea typeface="Questrial"/>
                <a:cs typeface="Questrial"/>
                <a:sym typeface="Questrial"/>
              </a:defRPr>
            </a:lvl5pPr>
            <a:lvl6pPr indent="-342900" lvl="5" marL="2743200" marR="0" rtl="0" algn="l">
              <a:spcBef>
                <a:spcPts val="360"/>
              </a:spcBef>
              <a:spcAft>
                <a:spcPts val="0"/>
              </a:spcAft>
              <a:buClr>
                <a:srgbClr val="4C0000"/>
              </a:buClr>
              <a:buSzPts val="1800"/>
              <a:buFont typeface="Noto Sans Symbols"/>
              <a:buChar char="◼"/>
              <a:defRPr b="0" i="0" sz="1800" u="none" cap="none" strike="noStrike">
                <a:solidFill>
                  <a:schemeClr val="dk2"/>
                </a:solidFill>
                <a:latin typeface="Questrial"/>
                <a:ea typeface="Questrial"/>
                <a:cs typeface="Questrial"/>
                <a:sym typeface="Questrial"/>
              </a:defRPr>
            </a:lvl6pPr>
            <a:lvl7pPr indent="-342900" lvl="6" marL="3200400" marR="0" rtl="0" algn="l">
              <a:spcBef>
                <a:spcPts val="360"/>
              </a:spcBef>
              <a:spcAft>
                <a:spcPts val="0"/>
              </a:spcAft>
              <a:buClr>
                <a:schemeClr val="accent1"/>
              </a:buClr>
              <a:buSzPts val="1800"/>
              <a:buFont typeface="Noto Sans Symbols"/>
              <a:buChar char="◼"/>
              <a:defRPr b="0" i="0" sz="1800" u="none" cap="none" strike="noStrike">
                <a:solidFill>
                  <a:schemeClr val="dk2"/>
                </a:solidFill>
                <a:latin typeface="Questrial"/>
                <a:ea typeface="Questrial"/>
                <a:cs typeface="Questrial"/>
                <a:sym typeface="Questrial"/>
              </a:defRPr>
            </a:lvl7pPr>
            <a:lvl8pPr indent="-342900" lvl="7" marL="3657600" marR="0" rtl="0" algn="l">
              <a:spcBef>
                <a:spcPts val="360"/>
              </a:spcBef>
              <a:spcAft>
                <a:spcPts val="0"/>
              </a:spcAft>
              <a:buClr>
                <a:srgbClr val="4C0000"/>
              </a:buClr>
              <a:buSzPts val="1800"/>
              <a:buFont typeface="Noto Sans Symbols"/>
              <a:buChar char="◼"/>
              <a:defRPr b="0" i="0" sz="1800" u="none" cap="none" strike="noStrike">
                <a:solidFill>
                  <a:schemeClr val="dk2"/>
                </a:solidFill>
                <a:latin typeface="Questrial"/>
                <a:ea typeface="Questrial"/>
                <a:cs typeface="Questrial"/>
                <a:sym typeface="Questrial"/>
              </a:defRPr>
            </a:lvl8pPr>
            <a:lvl9pPr indent="-342900" lvl="8" marL="4114800" marR="0" rtl="0" algn="l">
              <a:spcBef>
                <a:spcPts val="360"/>
              </a:spcBef>
              <a:spcAft>
                <a:spcPts val="0"/>
              </a:spcAft>
              <a:buClr>
                <a:schemeClr val="accent1"/>
              </a:buClr>
              <a:buSzPts val="1800"/>
              <a:buFont typeface="Noto Sans Symbols"/>
              <a:buChar char="◼"/>
              <a:defRPr b="0" i="0" sz="1800" u="none" cap="none" strike="noStrike">
                <a:solidFill>
                  <a:schemeClr val="dk2"/>
                </a:solidFill>
                <a:latin typeface="Questrial"/>
                <a:ea typeface="Questrial"/>
                <a:cs typeface="Questrial"/>
                <a:sym typeface="Questrial"/>
              </a:defRPr>
            </a:lvl9pPr>
          </a:lstStyle>
          <a:p/>
        </p:txBody>
      </p:sp>
      <p:sp>
        <p:nvSpPr>
          <p:cNvPr id="27" name="Shape 27"/>
          <p:cNvSpPr txBox="1"/>
          <p:nvPr>
            <p:ph idx="10" type="dt"/>
          </p:nvPr>
        </p:nvSpPr>
        <p:spPr>
          <a:xfrm>
            <a:off x="7212106" y="6356350"/>
            <a:ext cx="1752600" cy="365125"/>
          </a:xfrm>
          <a:prstGeom prst="rect">
            <a:avLst/>
          </a:prstGeom>
          <a:noFill/>
          <a:ln>
            <a:noFill/>
          </a:ln>
        </p:spPr>
        <p:txBody>
          <a:bodyPr anchorCtr="0" anchor="ctr" bIns="91425" lIns="91425" spcFirstLastPara="1" rIns="91425" wrap="square" tIns="91425"/>
          <a:lstStyle>
            <a:lvl1pPr indent="0" lvl="0" marL="0" marR="0" rtl="0" algn="r">
              <a:spcBef>
                <a:spcPts val="0"/>
              </a:spcBef>
              <a:spcAft>
                <a:spcPts val="0"/>
              </a:spcAft>
              <a:buSzPts val="1400"/>
              <a:buNone/>
              <a:defRPr b="1" i="0" sz="1100" u="none" cap="none" strike="noStrike">
                <a:solidFill>
                  <a:srgbClr val="848484"/>
                </a:solidFill>
                <a:latin typeface="Questrial"/>
                <a:ea typeface="Questrial"/>
                <a:cs typeface="Questrial"/>
                <a:sym typeface="Questrial"/>
              </a:defRPr>
            </a:lvl1pPr>
            <a:lvl2pPr indent="0" lvl="1" marL="4572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2pPr>
            <a:lvl3pPr indent="0" lvl="2" marL="9144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3pPr>
            <a:lvl4pPr indent="0" lvl="3" marL="13716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4pPr>
            <a:lvl5pPr indent="0" lvl="4" marL="18288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5pPr>
            <a:lvl6pPr indent="0" lvl="5" marL="22860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6pPr>
            <a:lvl7pPr indent="0" lvl="6" marL="27432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7pPr>
            <a:lvl8pPr indent="0" lvl="7" marL="32004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8pPr>
            <a:lvl9pPr indent="0" lvl="8" marL="36576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9pPr>
          </a:lstStyle>
          <a:p/>
        </p:txBody>
      </p:sp>
      <p:sp>
        <p:nvSpPr>
          <p:cNvPr id="28" name="Shape 28"/>
          <p:cNvSpPr txBox="1"/>
          <p:nvPr>
            <p:ph idx="11" type="ftr"/>
          </p:nvPr>
        </p:nvSpPr>
        <p:spPr>
          <a:xfrm>
            <a:off x="174812" y="6356350"/>
            <a:ext cx="6007100" cy="365125"/>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SzPts val="1400"/>
              <a:buNone/>
              <a:defRPr b="1" i="0" sz="1100" u="none" cap="none" strike="noStrike">
                <a:solidFill>
                  <a:srgbClr val="848484"/>
                </a:solidFill>
                <a:latin typeface="Questrial"/>
                <a:ea typeface="Questrial"/>
                <a:cs typeface="Questrial"/>
                <a:sym typeface="Questrial"/>
              </a:defRPr>
            </a:lvl1pPr>
            <a:lvl2pPr indent="0" lvl="1" marL="4572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2pPr>
            <a:lvl3pPr indent="0" lvl="2" marL="9144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3pPr>
            <a:lvl4pPr indent="0" lvl="3" marL="13716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4pPr>
            <a:lvl5pPr indent="0" lvl="4" marL="18288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5pPr>
            <a:lvl6pPr indent="0" lvl="5" marL="22860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6pPr>
            <a:lvl7pPr indent="0" lvl="6" marL="27432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7pPr>
            <a:lvl8pPr indent="0" lvl="7" marL="32004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8pPr>
            <a:lvl9pPr indent="0" lvl="8" marL="36576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9pPr>
          </a:lstStyle>
          <a:p/>
        </p:txBody>
      </p:sp>
      <p:sp>
        <p:nvSpPr>
          <p:cNvPr id="29" name="Shape 29"/>
          <p:cNvSpPr txBox="1"/>
          <p:nvPr>
            <p:ph idx="12" type="sldNum"/>
          </p:nvPr>
        </p:nvSpPr>
        <p:spPr>
          <a:xfrm>
            <a:off x="8256494" y="361016"/>
            <a:ext cx="506506"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1" i="0" sz="2200" u="none" cap="none" strike="noStrike">
                <a:solidFill>
                  <a:schemeClr val="lt1"/>
                </a:solidFill>
                <a:latin typeface="Questrial"/>
                <a:ea typeface="Questrial"/>
                <a:cs typeface="Questrial"/>
                <a:sym typeface="Questrial"/>
              </a:defRPr>
            </a:lvl1pPr>
            <a:lvl2pPr indent="0" lvl="1" marL="0" marR="0" rtl="0" algn="r">
              <a:spcBef>
                <a:spcPts val="0"/>
              </a:spcBef>
              <a:buNone/>
              <a:defRPr b="1" i="0" sz="2200" u="none" cap="none" strike="noStrike">
                <a:solidFill>
                  <a:schemeClr val="lt1"/>
                </a:solidFill>
                <a:latin typeface="Questrial"/>
                <a:ea typeface="Questrial"/>
                <a:cs typeface="Questrial"/>
                <a:sym typeface="Questrial"/>
              </a:defRPr>
            </a:lvl2pPr>
            <a:lvl3pPr indent="0" lvl="2" marL="0" marR="0" rtl="0" algn="r">
              <a:spcBef>
                <a:spcPts val="0"/>
              </a:spcBef>
              <a:buNone/>
              <a:defRPr b="1" i="0" sz="2200" u="none" cap="none" strike="noStrike">
                <a:solidFill>
                  <a:schemeClr val="lt1"/>
                </a:solidFill>
                <a:latin typeface="Questrial"/>
                <a:ea typeface="Questrial"/>
                <a:cs typeface="Questrial"/>
                <a:sym typeface="Questrial"/>
              </a:defRPr>
            </a:lvl3pPr>
            <a:lvl4pPr indent="0" lvl="3" marL="0" marR="0" rtl="0" algn="r">
              <a:spcBef>
                <a:spcPts val="0"/>
              </a:spcBef>
              <a:buNone/>
              <a:defRPr b="1" i="0" sz="2200" u="none" cap="none" strike="noStrike">
                <a:solidFill>
                  <a:schemeClr val="lt1"/>
                </a:solidFill>
                <a:latin typeface="Questrial"/>
                <a:ea typeface="Questrial"/>
                <a:cs typeface="Questrial"/>
                <a:sym typeface="Questrial"/>
              </a:defRPr>
            </a:lvl4pPr>
            <a:lvl5pPr indent="0" lvl="4" marL="0" marR="0" rtl="0" algn="r">
              <a:spcBef>
                <a:spcPts val="0"/>
              </a:spcBef>
              <a:buNone/>
              <a:defRPr b="1" i="0" sz="2200" u="none" cap="none" strike="noStrike">
                <a:solidFill>
                  <a:schemeClr val="lt1"/>
                </a:solidFill>
                <a:latin typeface="Questrial"/>
                <a:ea typeface="Questrial"/>
                <a:cs typeface="Questrial"/>
                <a:sym typeface="Questrial"/>
              </a:defRPr>
            </a:lvl5pPr>
            <a:lvl6pPr indent="0" lvl="5" marL="0" marR="0" rtl="0" algn="r">
              <a:spcBef>
                <a:spcPts val="0"/>
              </a:spcBef>
              <a:buNone/>
              <a:defRPr b="1" i="0" sz="2200" u="none" cap="none" strike="noStrike">
                <a:solidFill>
                  <a:schemeClr val="lt1"/>
                </a:solidFill>
                <a:latin typeface="Questrial"/>
                <a:ea typeface="Questrial"/>
                <a:cs typeface="Questrial"/>
                <a:sym typeface="Questrial"/>
              </a:defRPr>
            </a:lvl6pPr>
            <a:lvl7pPr indent="0" lvl="6" marL="0" marR="0" rtl="0" algn="r">
              <a:spcBef>
                <a:spcPts val="0"/>
              </a:spcBef>
              <a:buNone/>
              <a:defRPr b="1" i="0" sz="2200" u="none" cap="none" strike="noStrike">
                <a:solidFill>
                  <a:schemeClr val="lt1"/>
                </a:solidFill>
                <a:latin typeface="Questrial"/>
                <a:ea typeface="Questrial"/>
                <a:cs typeface="Questrial"/>
                <a:sym typeface="Questrial"/>
              </a:defRPr>
            </a:lvl7pPr>
            <a:lvl8pPr indent="0" lvl="7" marL="0" marR="0" rtl="0" algn="r">
              <a:spcBef>
                <a:spcPts val="0"/>
              </a:spcBef>
              <a:buNone/>
              <a:defRPr b="1" i="0" sz="2200" u="none" cap="none" strike="noStrike">
                <a:solidFill>
                  <a:schemeClr val="lt1"/>
                </a:solidFill>
                <a:latin typeface="Questrial"/>
                <a:ea typeface="Questrial"/>
                <a:cs typeface="Questrial"/>
                <a:sym typeface="Questrial"/>
              </a:defRPr>
            </a:lvl8pPr>
            <a:lvl9pPr indent="0" lvl="8" marL="0" marR="0" rtl="0" algn="r">
              <a:spcBef>
                <a:spcPts val="0"/>
              </a:spcBef>
              <a:buNone/>
              <a:defRPr b="1" i="0" sz="2200" u="none" cap="none" strike="noStrike">
                <a:solidFill>
                  <a:schemeClr val="lt1"/>
                </a:solidFill>
                <a:latin typeface="Questrial"/>
                <a:ea typeface="Questrial"/>
                <a:cs typeface="Questrial"/>
                <a:sym typeface="Questrial"/>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171" name="Shape 171"/>
        <p:cNvGrpSpPr/>
        <p:nvPr/>
      </p:nvGrpSpPr>
      <p:grpSpPr>
        <a:xfrm>
          <a:off x="0" y="0"/>
          <a:ext cx="0" cy="0"/>
          <a:chOff x="0" y="0"/>
          <a:chExt cx="0" cy="0"/>
        </a:xfrm>
      </p:grpSpPr>
      <p:sp>
        <p:nvSpPr>
          <p:cNvPr id="172" name="Shape 172"/>
          <p:cNvSpPr/>
          <p:nvPr/>
        </p:nvSpPr>
        <p:spPr>
          <a:xfrm>
            <a:off x="3186953" y="268288"/>
            <a:ext cx="5669400" cy="39003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Questrial"/>
              <a:ea typeface="Questrial"/>
              <a:cs typeface="Questrial"/>
              <a:sym typeface="Questrial"/>
            </a:endParaRPr>
          </a:p>
        </p:txBody>
      </p:sp>
      <p:sp>
        <p:nvSpPr>
          <p:cNvPr id="173" name="Shape 173"/>
          <p:cNvSpPr/>
          <p:nvPr/>
        </p:nvSpPr>
        <p:spPr>
          <a:xfrm>
            <a:off x="268940" y="268288"/>
            <a:ext cx="183000" cy="38868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Questrial"/>
              <a:ea typeface="Questrial"/>
              <a:cs typeface="Questrial"/>
              <a:sym typeface="Questrial"/>
            </a:endParaRPr>
          </a:p>
        </p:txBody>
      </p:sp>
      <p:sp>
        <p:nvSpPr>
          <p:cNvPr id="174" name="Shape 174"/>
          <p:cNvSpPr txBox="1"/>
          <p:nvPr>
            <p:ph type="ctrTitle"/>
          </p:nvPr>
        </p:nvSpPr>
        <p:spPr>
          <a:xfrm>
            <a:off x="3200400" y="4208929"/>
            <a:ext cx="5459100" cy="1048800"/>
          </a:xfrm>
          <a:prstGeom prst="rect">
            <a:avLst/>
          </a:prstGeom>
          <a:noFill/>
          <a:ln>
            <a:noFill/>
          </a:ln>
        </p:spPr>
        <p:txBody>
          <a:bodyPr anchorCtr="0" anchor="b" bIns="91425" lIns="91425" spcFirstLastPara="1" rIns="91425" wrap="square" tIns="91425"/>
          <a:lstStyle>
            <a:lvl1pPr indent="0" lvl="0" marL="0" marR="0" rtl="0" algn="l">
              <a:spcBef>
                <a:spcPts val="0"/>
              </a:spcBef>
              <a:spcAft>
                <a:spcPts val="0"/>
              </a:spcAft>
              <a:buClr>
                <a:schemeClr val="accent1"/>
              </a:buClr>
              <a:buSzPts val="1400"/>
              <a:buFont typeface="Questrial"/>
              <a:buNone/>
              <a:defRPr b="0" i="0" sz="4600" u="none" cap="none" strike="noStrike">
                <a:solidFill>
                  <a:schemeClr val="accent1"/>
                </a:solidFill>
                <a:latin typeface="Questrial"/>
                <a:ea typeface="Questrial"/>
                <a:cs typeface="Questrial"/>
                <a:sym typeface="Questrial"/>
              </a:defRPr>
            </a:lvl1pPr>
            <a:lvl2pPr indent="0" lvl="1" rtl="0">
              <a:spcBef>
                <a:spcPts val="0"/>
              </a:spcBef>
              <a:spcAft>
                <a:spcPts val="0"/>
              </a:spcAft>
              <a:buSzPts val="1400"/>
              <a:buNone/>
              <a:defRPr sz="1800"/>
            </a:lvl2pPr>
            <a:lvl3pPr indent="0" lvl="2" rtl="0">
              <a:spcBef>
                <a:spcPts val="0"/>
              </a:spcBef>
              <a:spcAft>
                <a:spcPts val="0"/>
              </a:spcAft>
              <a:buSzPts val="1400"/>
              <a:buNone/>
              <a:defRPr sz="1800"/>
            </a:lvl3pPr>
            <a:lvl4pPr indent="0" lvl="3" rtl="0">
              <a:spcBef>
                <a:spcPts val="0"/>
              </a:spcBef>
              <a:spcAft>
                <a:spcPts val="0"/>
              </a:spcAft>
              <a:buSzPts val="1400"/>
              <a:buNone/>
              <a:defRPr sz="1800"/>
            </a:lvl4pPr>
            <a:lvl5pPr indent="0" lvl="4" rtl="0">
              <a:spcBef>
                <a:spcPts val="0"/>
              </a:spcBef>
              <a:spcAft>
                <a:spcPts val="0"/>
              </a:spcAft>
              <a:buSzPts val="1400"/>
              <a:buNone/>
              <a:defRPr sz="1800"/>
            </a:lvl5pPr>
            <a:lvl6pPr indent="0" lvl="5" rtl="0">
              <a:spcBef>
                <a:spcPts val="0"/>
              </a:spcBef>
              <a:spcAft>
                <a:spcPts val="0"/>
              </a:spcAft>
              <a:buSzPts val="1400"/>
              <a:buNone/>
              <a:defRPr sz="1800"/>
            </a:lvl6pPr>
            <a:lvl7pPr indent="0" lvl="6" rtl="0">
              <a:spcBef>
                <a:spcPts val="0"/>
              </a:spcBef>
              <a:spcAft>
                <a:spcPts val="0"/>
              </a:spcAft>
              <a:buSzPts val="1400"/>
              <a:buNone/>
              <a:defRPr sz="1800"/>
            </a:lvl7pPr>
            <a:lvl8pPr indent="0" lvl="7" rtl="0">
              <a:spcBef>
                <a:spcPts val="0"/>
              </a:spcBef>
              <a:spcAft>
                <a:spcPts val="0"/>
              </a:spcAft>
              <a:buSzPts val="1400"/>
              <a:buNone/>
              <a:defRPr sz="1800"/>
            </a:lvl8pPr>
            <a:lvl9pPr indent="0" lvl="8" rtl="0">
              <a:spcBef>
                <a:spcPts val="0"/>
              </a:spcBef>
              <a:spcAft>
                <a:spcPts val="0"/>
              </a:spcAft>
              <a:buSzPts val="1400"/>
              <a:buNone/>
              <a:defRPr sz="1800"/>
            </a:lvl9pPr>
          </a:lstStyle>
          <a:p/>
        </p:txBody>
      </p:sp>
      <p:sp>
        <p:nvSpPr>
          <p:cNvPr id="175" name="Shape 175"/>
          <p:cNvSpPr txBox="1"/>
          <p:nvPr>
            <p:ph idx="1" type="subTitle"/>
          </p:nvPr>
        </p:nvSpPr>
        <p:spPr>
          <a:xfrm>
            <a:off x="3200400" y="5257800"/>
            <a:ext cx="5459100" cy="621900"/>
          </a:xfrm>
          <a:prstGeom prst="rect">
            <a:avLst/>
          </a:prstGeom>
          <a:noFill/>
          <a:ln>
            <a:noFill/>
          </a:ln>
        </p:spPr>
        <p:txBody>
          <a:bodyPr anchorCtr="0" anchor="t" bIns="91425" lIns="91425" spcFirstLastPara="1" rIns="91425" wrap="square" tIns="91425"/>
          <a:lstStyle>
            <a:lvl1pPr indent="0" lvl="0" marL="0" marR="0" rtl="0" algn="l">
              <a:spcBef>
                <a:spcPts val="0"/>
              </a:spcBef>
              <a:spcAft>
                <a:spcPts val="0"/>
              </a:spcAft>
              <a:buClr>
                <a:schemeClr val="accent1"/>
              </a:buClr>
              <a:buSzPts val="2000"/>
              <a:buFont typeface="Noto Sans Symbols"/>
              <a:buNone/>
              <a:defRPr b="0" i="0" sz="1600" u="none" cap="none" strike="noStrike">
                <a:solidFill>
                  <a:schemeClr val="dk2"/>
                </a:solidFill>
                <a:latin typeface="Questrial"/>
                <a:ea typeface="Questrial"/>
                <a:cs typeface="Questrial"/>
                <a:sym typeface="Questrial"/>
              </a:defRPr>
            </a:lvl1pPr>
            <a:lvl2pPr indent="0" lvl="1" marL="457200" marR="0" rtl="0" algn="ctr">
              <a:spcBef>
                <a:spcPts val="600"/>
              </a:spcBef>
              <a:spcAft>
                <a:spcPts val="0"/>
              </a:spcAft>
              <a:buClr>
                <a:srgbClr val="4C0000"/>
              </a:buClr>
              <a:buSzPts val="1800"/>
              <a:buFont typeface="Noto Sans Symbols"/>
              <a:buNone/>
              <a:defRPr b="0" i="0" sz="1800" u="none" cap="none" strike="noStrike">
                <a:solidFill>
                  <a:srgbClr val="888888"/>
                </a:solidFill>
                <a:latin typeface="Questrial"/>
                <a:ea typeface="Questrial"/>
                <a:cs typeface="Questrial"/>
                <a:sym typeface="Questrial"/>
              </a:defRPr>
            </a:lvl2pPr>
            <a:lvl3pPr indent="0" lvl="2" marL="914400" marR="0" rtl="0" algn="ctr">
              <a:spcBef>
                <a:spcPts val="600"/>
              </a:spcBef>
              <a:spcAft>
                <a:spcPts val="0"/>
              </a:spcAft>
              <a:buClr>
                <a:schemeClr val="accent1"/>
              </a:buClr>
              <a:buSzPts val="1800"/>
              <a:buFont typeface="Noto Sans Symbols"/>
              <a:buNone/>
              <a:defRPr b="0" i="0" sz="1800" u="none" cap="none" strike="noStrike">
                <a:solidFill>
                  <a:srgbClr val="888888"/>
                </a:solidFill>
                <a:latin typeface="Questrial"/>
                <a:ea typeface="Questrial"/>
                <a:cs typeface="Questrial"/>
                <a:sym typeface="Questrial"/>
              </a:defRPr>
            </a:lvl3pPr>
            <a:lvl4pPr indent="0" lvl="3" marL="1371600" marR="0" rtl="0" algn="ctr">
              <a:spcBef>
                <a:spcPts val="600"/>
              </a:spcBef>
              <a:spcAft>
                <a:spcPts val="0"/>
              </a:spcAft>
              <a:buClr>
                <a:srgbClr val="4C0000"/>
              </a:buClr>
              <a:buSzPts val="1800"/>
              <a:buFont typeface="Noto Sans Symbols"/>
              <a:buNone/>
              <a:defRPr b="0" i="0" sz="1800" u="none" cap="none" strike="noStrike">
                <a:solidFill>
                  <a:srgbClr val="888888"/>
                </a:solidFill>
                <a:latin typeface="Questrial"/>
                <a:ea typeface="Questrial"/>
                <a:cs typeface="Questrial"/>
                <a:sym typeface="Questrial"/>
              </a:defRPr>
            </a:lvl4pPr>
            <a:lvl5pPr indent="0" lvl="4" marL="1828800" marR="0" rtl="0" algn="ctr">
              <a:spcBef>
                <a:spcPts val="600"/>
              </a:spcBef>
              <a:spcAft>
                <a:spcPts val="0"/>
              </a:spcAft>
              <a:buClr>
                <a:schemeClr val="accent1"/>
              </a:buClr>
              <a:buSzPts val="1800"/>
              <a:buFont typeface="Noto Sans Symbols"/>
              <a:buNone/>
              <a:defRPr b="0" i="0" sz="1800" u="none" cap="none" strike="noStrike">
                <a:solidFill>
                  <a:srgbClr val="888888"/>
                </a:solidFill>
                <a:latin typeface="Questrial"/>
                <a:ea typeface="Questrial"/>
                <a:cs typeface="Questrial"/>
                <a:sym typeface="Questrial"/>
              </a:defRPr>
            </a:lvl5pPr>
            <a:lvl6pPr indent="0" lvl="5" marL="2286000" marR="0" rtl="0" algn="ctr">
              <a:spcBef>
                <a:spcPts val="360"/>
              </a:spcBef>
              <a:spcAft>
                <a:spcPts val="0"/>
              </a:spcAft>
              <a:buClr>
                <a:srgbClr val="4C0000"/>
              </a:buClr>
              <a:buSzPts val="1800"/>
              <a:buFont typeface="Noto Sans Symbols"/>
              <a:buNone/>
              <a:defRPr b="0" i="0" sz="1800" u="none" cap="none" strike="noStrike">
                <a:solidFill>
                  <a:srgbClr val="888888"/>
                </a:solidFill>
                <a:latin typeface="Questrial"/>
                <a:ea typeface="Questrial"/>
                <a:cs typeface="Questrial"/>
                <a:sym typeface="Questrial"/>
              </a:defRPr>
            </a:lvl6pPr>
            <a:lvl7pPr indent="0" lvl="6" marL="2743200" marR="0" rtl="0" algn="ctr">
              <a:spcBef>
                <a:spcPts val="360"/>
              </a:spcBef>
              <a:spcAft>
                <a:spcPts val="0"/>
              </a:spcAft>
              <a:buClr>
                <a:schemeClr val="accent1"/>
              </a:buClr>
              <a:buSzPts val="1800"/>
              <a:buFont typeface="Noto Sans Symbols"/>
              <a:buNone/>
              <a:defRPr b="0" i="0" sz="1800" u="none" cap="none" strike="noStrike">
                <a:solidFill>
                  <a:srgbClr val="888888"/>
                </a:solidFill>
                <a:latin typeface="Questrial"/>
                <a:ea typeface="Questrial"/>
                <a:cs typeface="Questrial"/>
                <a:sym typeface="Questrial"/>
              </a:defRPr>
            </a:lvl7pPr>
            <a:lvl8pPr indent="0" lvl="7" marL="3200400" marR="0" rtl="0" algn="ctr">
              <a:spcBef>
                <a:spcPts val="360"/>
              </a:spcBef>
              <a:spcAft>
                <a:spcPts val="0"/>
              </a:spcAft>
              <a:buClr>
                <a:srgbClr val="4C0000"/>
              </a:buClr>
              <a:buSzPts val="1800"/>
              <a:buFont typeface="Noto Sans Symbols"/>
              <a:buNone/>
              <a:defRPr b="0" i="0" sz="1800" u="none" cap="none" strike="noStrike">
                <a:solidFill>
                  <a:srgbClr val="888888"/>
                </a:solidFill>
                <a:latin typeface="Questrial"/>
                <a:ea typeface="Questrial"/>
                <a:cs typeface="Questrial"/>
                <a:sym typeface="Questrial"/>
              </a:defRPr>
            </a:lvl8pPr>
            <a:lvl9pPr indent="0" lvl="8" marL="3657600" marR="0" rtl="0" algn="ctr">
              <a:spcBef>
                <a:spcPts val="360"/>
              </a:spcBef>
              <a:spcAft>
                <a:spcPts val="0"/>
              </a:spcAft>
              <a:buClr>
                <a:schemeClr val="accent1"/>
              </a:buClr>
              <a:buSzPts val="1800"/>
              <a:buFont typeface="Noto Sans Symbols"/>
              <a:buNone/>
              <a:defRPr b="0" i="0" sz="1800" u="none" cap="none" strike="noStrike">
                <a:solidFill>
                  <a:srgbClr val="888888"/>
                </a:solidFill>
                <a:latin typeface="Questrial"/>
                <a:ea typeface="Questrial"/>
                <a:cs typeface="Questrial"/>
                <a:sym typeface="Questrial"/>
              </a:defRPr>
            </a:lvl9pPr>
          </a:lstStyle>
          <a:p/>
        </p:txBody>
      </p:sp>
      <p:sp>
        <p:nvSpPr>
          <p:cNvPr id="176" name="Shape 176"/>
          <p:cNvSpPr txBox="1"/>
          <p:nvPr>
            <p:ph idx="10" type="dt"/>
          </p:nvPr>
        </p:nvSpPr>
        <p:spPr>
          <a:xfrm>
            <a:off x="3276600" y="390525"/>
            <a:ext cx="5504700" cy="365100"/>
          </a:xfrm>
          <a:prstGeom prst="rect">
            <a:avLst/>
          </a:prstGeom>
          <a:noFill/>
          <a:ln>
            <a:noFill/>
          </a:ln>
        </p:spPr>
        <p:txBody>
          <a:bodyPr anchorCtr="0" anchor="ctr" bIns="91425" lIns="91425" spcFirstLastPara="1" rIns="91425" wrap="square" tIns="91425"/>
          <a:lstStyle>
            <a:lvl1pPr indent="0" lvl="0" marL="0" marR="0" rtl="0" algn="r">
              <a:spcBef>
                <a:spcPts val="0"/>
              </a:spcBef>
              <a:spcAft>
                <a:spcPts val="0"/>
              </a:spcAft>
              <a:buSzPts val="1400"/>
              <a:buNone/>
              <a:defRPr b="0" i="0" sz="2200" u="none" cap="none" strike="noStrike">
                <a:solidFill>
                  <a:schemeClr val="lt1"/>
                </a:solidFill>
                <a:latin typeface="Questrial"/>
                <a:ea typeface="Questrial"/>
                <a:cs typeface="Questrial"/>
                <a:sym typeface="Questrial"/>
              </a:defRPr>
            </a:lvl1pPr>
            <a:lvl2pPr indent="0" lvl="1" marL="4572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2pPr>
            <a:lvl3pPr indent="0" lvl="2" marL="9144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3pPr>
            <a:lvl4pPr indent="0" lvl="3" marL="13716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4pPr>
            <a:lvl5pPr indent="0" lvl="4" marL="18288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5pPr>
            <a:lvl6pPr indent="0" lvl="5" marL="22860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6pPr>
            <a:lvl7pPr indent="0" lvl="6" marL="27432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7pPr>
            <a:lvl8pPr indent="0" lvl="7" marL="32004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8pPr>
            <a:lvl9pPr indent="0" lvl="8" marL="36576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9pPr>
          </a:lstStyle>
          <a:p/>
        </p:txBody>
      </p:sp>
      <p:sp>
        <p:nvSpPr>
          <p:cNvPr id="177" name="Shape 177"/>
          <p:cNvSpPr txBox="1"/>
          <p:nvPr>
            <p:ph idx="11" type="ftr"/>
          </p:nvPr>
        </p:nvSpPr>
        <p:spPr>
          <a:xfrm>
            <a:off x="3218688" y="6356350"/>
            <a:ext cx="4736700" cy="365100"/>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SzPts val="1400"/>
              <a:buNone/>
              <a:defRPr b="1" i="0" sz="1100" u="none" cap="none" strike="noStrike">
                <a:solidFill>
                  <a:srgbClr val="848484"/>
                </a:solidFill>
                <a:latin typeface="Questrial"/>
                <a:ea typeface="Questrial"/>
                <a:cs typeface="Questrial"/>
                <a:sym typeface="Questrial"/>
              </a:defRPr>
            </a:lvl1pPr>
            <a:lvl2pPr indent="0" lvl="1" marL="4572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2pPr>
            <a:lvl3pPr indent="0" lvl="2" marL="9144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3pPr>
            <a:lvl4pPr indent="0" lvl="3" marL="13716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4pPr>
            <a:lvl5pPr indent="0" lvl="4" marL="18288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5pPr>
            <a:lvl6pPr indent="0" lvl="5" marL="22860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6pPr>
            <a:lvl7pPr indent="0" lvl="6" marL="27432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7pPr>
            <a:lvl8pPr indent="0" lvl="7" marL="32004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8pPr>
            <a:lvl9pPr indent="0" lvl="8" marL="36576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9pPr>
          </a:lstStyle>
          <a:p/>
        </p:txBody>
      </p:sp>
      <p:sp>
        <p:nvSpPr>
          <p:cNvPr id="178" name="Shape 178"/>
          <p:cNvSpPr txBox="1"/>
          <p:nvPr>
            <p:ph idx="12" type="sldNum"/>
          </p:nvPr>
        </p:nvSpPr>
        <p:spPr>
          <a:xfrm>
            <a:off x="8256494" y="6356350"/>
            <a:ext cx="6858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1" i="0" sz="1100" u="none" cap="none" strike="noStrike">
                <a:solidFill>
                  <a:srgbClr val="848484"/>
                </a:solidFill>
                <a:latin typeface="Questrial"/>
                <a:ea typeface="Questrial"/>
                <a:cs typeface="Questrial"/>
                <a:sym typeface="Questrial"/>
              </a:defRPr>
            </a:lvl1pPr>
            <a:lvl2pPr indent="0" lvl="1" marL="0" marR="0" rtl="0" algn="r">
              <a:spcBef>
                <a:spcPts val="0"/>
              </a:spcBef>
              <a:buNone/>
              <a:defRPr b="1" i="0" sz="1100" u="none" cap="none" strike="noStrike">
                <a:solidFill>
                  <a:srgbClr val="848484"/>
                </a:solidFill>
                <a:latin typeface="Questrial"/>
                <a:ea typeface="Questrial"/>
                <a:cs typeface="Questrial"/>
                <a:sym typeface="Questrial"/>
              </a:defRPr>
            </a:lvl2pPr>
            <a:lvl3pPr indent="0" lvl="2" marL="0" marR="0" rtl="0" algn="r">
              <a:spcBef>
                <a:spcPts val="0"/>
              </a:spcBef>
              <a:buNone/>
              <a:defRPr b="1" i="0" sz="1100" u="none" cap="none" strike="noStrike">
                <a:solidFill>
                  <a:srgbClr val="848484"/>
                </a:solidFill>
                <a:latin typeface="Questrial"/>
                <a:ea typeface="Questrial"/>
                <a:cs typeface="Questrial"/>
                <a:sym typeface="Questrial"/>
              </a:defRPr>
            </a:lvl3pPr>
            <a:lvl4pPr indent="0" lvl="3" marL="0" marR="0" rtl="0" algn="r">
              <a:spcBef>
                <a:spcPts val="0"/>
              </a:spcBef>
              <a:buNone/>
              <a:defRPr b="1" i="0" sz="1100" u="none" cap="none" strike="noStrike">
                <a:solidFill>
                  <a:srgbClr val="848484"/>
                </a:solidFill>
                <a:latin typeface="Questrial"/>
                <a:ea typeface="Questrial"/>
                <a:cs typeface="Questrial"/>
                <a:sym typeface="Questrial"/>
              </a:defRPr>
            </a:lvl4pPr>
            <a:lvl5pPr indent="0" lvl="4" marL="0" marR="0" rtl="0" algn="r">
              <a:spcBef>
                <a:spcPts val="0"/>
              </a:spcBef>
              <a:buNone/>
              <a:defRPr b="1" i="0" sz="1100" u="none" cap="none" strike="noStrike">
                <a:solidFill>
                  <a:srgbClr val="848484"/>
                </a:solidFill>
                <a:latin typeface="Questrial"/>
                <a:ea typeface="Questrial"/>
                <a:cs typeface="Questrial"/>
                <a:sym typeface="Questrial"/>
              </a:defRPr>
            </a:lvl5pPr>
            <a:lvl6pPr indent="0" lvl="5" marL="0" marR="0" rtl="0" algn="r">
              <a:spcBef>
                <a:spcPts val="0"/>
              </a:spcBef>
              <a:buNone/>
              <a:defRPr b="1" i="0" sz="1100" u="none" cap="none" strike="noStrike">
                <a:solidFill>
                  <a:srgbClr val="848484"/>
                </a:solidFill>
                <a:latin typeface="Questrial"/>
                <a:ea typeface="Questrial"/>
                <a:cs typeface="Questrial"/>
                <a:sym typeface="Questrial"/>
              </a:defRPr>
            </a:lvl6pPr>
            <a:lvl7pPr indent="0" lvl="6" marL="0" marR="0" rtl="0" algn="r">
              <a:spcBef>
                <a:spcPts val="0"/>
              </a:spcBef>
              <a:buNone/>
              <a:defRPr b="1" i="0" sz="1100" u="none" cap="none" strike="noStrike">
                <a:solidFill>
                  <a:srgbClr val="848484"/>
                </a:solidFill>
                <a:latin typeface="Questrial"/>
                <a:ea typeface="Questrial"/>
                <a:cs typeface="Questrial"/>
                <a:sym typeface="Questrial"/>
              </a:defRPr>
            </a:lvl7pPr>
            <a:lvl8pPr indent="0" lvl="7" marL="0" marR="0" rtl="0" algn="r">
              <a:spcBef>
                <a:spcPts val="0"/>
              </a:spcBef>
              <a:buNone/>
              <a:defRPr b="1" i="0" sz="1100" u="none" cap="none" strike="noStrike">
                <a:solidFill>
                  <a:srgbClr val="848484"/>
                </a:solidFill>
                <a:latin typeface="Questrial"/>
                <a:ea typeface="Questrial"/>
                <a:cs typeface="Questrial"/>
                <a:sym typeface="Questrial"/>
              </a:defRPr>
            </a:lvl8pPr>
            <a:lvl9pPr indent="0" lvl="8" marL="0" marR="0" rtl="0" algn="r">
              <a:spcBef>
                <a:spcPts val="0"/>
              </a:spcBef>
              <a:buNone/>
              <a:defRPr b="1" i="0" sz="1100" u="none" cap="none" strike="noStrike">
                <a:solidFill>
                  <a:srgbClr val="848484"/>
                </a:solidFill>
                <a:latin typeface="Questrial"/>
                <a:ea typeface="Questrial"/>
                <a:cs typeface="Questrial"/>
                <a:sym typeface="Questrial"/>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179" name="Shape 179"/>
        <p:cNvGrpSpPr/>
        <p:nvPr/>
      </p:nvGrpSpPr>
      <p:grpSpPr>
        <a:xfrm>
          <a:off x="0" y="0"/>
          <a:ext cx="0" cy="0"/>
          <a:chOff x="0" y="0"/>
          <a:chExt cx="0" cy="0"/>
        </a:xfrm>
      </p:grpSpPr>
      <p:sp>
        <p:nvSpPr>
          <p:cNvPr id="180" name="Shape 180"/>
          <p:cNvSpPr/>
          <p:nvPr/>
        </p:nvSpPr>
        <p:spPr>
          <a:xfrm>
            <a:off x="7212106" y="268288"/>
            <a:ext cx="1645800" cy="16458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Questrial"/>
              <a:ea typeface="Questrial"/>
              <a:cs typeface="Questrial"/>
              <a:sym typeface="Questrial"/>
            </a:endParaRPr>
          </a:p>
        </p:txBody>
      </p:sp>
      <p:sp>
        <p:nvSpPr>
          <p:cNvPr id="181" name="Shape 181"/>
          <p:cNvSpPr txBox="1"/>
          <p:nvPr>
            <p:ph type="title"/>
          </p:nvPr>
        </p:nvSpPr>
        <p:spPr>
          <a:xfrm>
            <a:off x="457199" y="914400"/>
            <a:ext cx="6508500" cy="1143000"/>
          </a:xfrm>
          <a:prstGeom prst="rect">
            <a:avLst/>
          </a:prstGeom>
          <a:noFill/>
          <a:ln>
            <a:noFill/>
          </a:ln>
        </p:spPr>
        <p:txBody>
          <a:bodyPr anchorCtr="0" anchor="b" bIns="91425" lIns="91425" spcFirstLastPara="1" rIns="91425" wrap="square" tIns="91425"/>
          <a:lstStyle>
            <a:lvl1pPr indent="0" lvl="0" marL="0" marR="0" rtl="0" algn="l">
              <a:spcBef>
                <a:spcPts val="0"/>
              </a:spcBef>
              <a:spcAft>
                <a:spcPts val="0"/>
              </a:spcAft>
              <a:buClr>
                <a:schemeClr val="accent1"/>
              </a:buClr>
              <a:buSzPts val="1400"/>
              <a:buFont typeface="Questrial"/>
              <a:buNone/>
              <a:defRPr b="0" i="0" sz="3600" u="none" cap="none" strike="noStrike">
                <a:solidFill>
                  <a:schemeClr val="accent1"/>
                </a:solidFill>
                <a:latin typeface="Questrial"/>
                <a:ea typeface="Questrial"/>
                <a:cs typeface="Questrial"/>
                <a:sym typeface="Questrial"/>
              </a:defRPr>
            </a:lvl1pPr>
            <a:lvl2pPr indent="0" lvl="1" rtl="0">
              <a:spcBef>
                <a:spcPts val="0"/>
              </a:spcBef>
              <a:spcAft>
                <a:spcPts val="0"/>
              </a:spcAft>
              <a:buSzPts val="1400"/>
              <a:buNone/>
              <a:defRPr sz="1800"/>
            </a:lvl2pPr>
            <a:lvl3pPr indent="0" lvl="2" rtl="0">
              <a:spcBef>
                <a:spcPts val="0"/>
              </a:spcBef>
              <a:spcAft>
                <a:spcPts val="0"/>
              </a:spcAft>
              <a:buSzPts val="1400"/>
              <a:buNone/>
              <a:defRPr sz="1800"/>
            </a:lvl3pPr>
            <a:lvl4pPr indent="0" lvl="3" rtl="0">
              <a:spcBef>
                <a:spcPts val="0"/>
              </a:spcBef>
              <a:spcAft>
                <a:spcPts val="0"/>
              </a:spcAft>
              <a:buSzPts val="1400"/>
              <a:buNone/>
              <a:defRPr sz="1800"/>
            </a:lvl4pPr>
            <a:lvl5pPr indent="0" lvl="4" rtl="0">
              <a:spcBef>
                <a:spcPts val="0"/>
              </a:spcBef>
              <a:spcAft>
                <a:spcPts val="0"/>
              </a:spcAft>
              <a:buSzPts val="1400"/>
              <a:buNone/>
              <a:defRPr sz="1800"/>
            </a:lvl5pPr>
            <a:lvl6pPr indent="0" lvl="5" rtl="0">
              <a:spcBef>
                <a:spcPts val="0"/>
              </a:spcBef>
              <a:spcAft>
                <a:spcPts val="0"/>
              </a:spcAft>
              <a:buSzPts val="1400"/>
              <a:buNone/>
              <a:defRPr sz="1800"/>
            </a:lvl6pPr>
            <a:lvl7pPr indent="0" lvl="6" rtl="0">
              <a:spcBef>
                <a:spcPts val="0"/>
              </a:spcBef>
              <a:spcAft>
                <a:spcPts val="0"/>
              </a:spcAft>
              <a:buSzPts val="1400"/>
              <a:buNone/>
              <a:defRPr sz="1800"/>
            </a:lvl7pPr>
            <a:lvl8pPr indent="0" lvl="7" rtl="0">
              <a:spcBef>
                <a:spcPts val="0"/>
              </a:spcBef>
              <a:spcAft>
                <a:spcPts val="0"/>
              </a:spcAft>
              <a:buSzPts val="1400"/>
              <a:buNone/>
              <a:defRPr sz="1800"/>
            </a:lvl8pPr>
            <a:lvl9pPr indent="0" lvl="8" rtl="0">
              <a:spcBef>
                <a:spcPts val="0"/>
              </a:spcBef>
              <a:spcAft>
                <a:spcPts val="0"/>
              </a:spcAft>
              <a:buSzPts val="1400"/>
              <a:buNone/>
              <a:defRPr sz="1800"/>
            </a:lvl9pPr>
          </a:lstStyle>
          <a:p/>
        </p:txBody>
      </p:sp>
      <p:sp>
        <p:nvSpPr>
          <p:cNvPr id="182" name="Shape 182"/>
          <p:cNvSpPr txBox="1"/>
          <p:nvPr>
            <p:ph idx="1" type="body"/>
          </p:nvPr>
        </p:nvSpPr>
        <p:spPr>
          <a:xfrm>
            <a:off x="457199" y="2209800"/>
            <a:ext cx="6508500" cy="3916500"/>
          </a:xfrm>
          <a:prstGeom prst="rect">
            <a:avLst/>
          </a:prstGeom>
          <a:noFill/>
          <a:ln>
            <a:noFill/>
          </a:ln>
        </p:spPr>
        <p:txBody>
          <a:bodyPr anchorCtr="0" anchor="t" bIns="91425" lIns="91425" spcFirstLastPara="1" rIns="91425" wrap="square" tIns="91425"/>
          <a:lstStyle>
            <a:lvl1pPr indent="-355600" lvl="0" marL="457200" marR="0" rtl="0" algn="l">
              <a:spcBef>
                <a:spcPts val="1800"/>
              </a:spcBef>
              <a:spcAft>
                <a:spcPts val="0"/>
              </a:spcAft>
              <a:buClr>
                <a:schemeClr val="accent1"/>
              </a:buClr>
              <a:buSzPts val="2000"/>
              <a:buFont typeface="Noto Sans Symbols"/>
              <a:buChar char="◼"/>
              <a:defRPr b="0" i="0" sz="2000" u="none" cap="none" strike="noStrike">
                <a:solidFill>
                  <a:schemeClr val="dk2"/>
                </a:solidFill>
                <a:latin typeface="Questrial"/>
                <a:ea typeface="Questrial"/>
                <a:cs typeface="Questrial"/>
                <a:sym typeface="Questrial"/>
              </a:defRPr>
            </a:lvl1pPr>
            <a:lvl2pPr indent="-342900" lvl="1" marL="914400" marR="0" rtl="0" algn="l">
              <a:spcBef>
                <a:spcPts val="600"/>
              </a:spcBef>
              <a:spcAft>
                <a:spcPts val="0"/>
              </a:spcAft>
              <a:buClr>
                <a:srgbClr val="4C0000"/>
              </a:buClr>
              <a:buSzPts val="1800"/>
              <a:buFont typeface="Noto Sans Symbols"/>
              <a:buChar char="◼"/>
              <a:defRPr b="0" i="0" sz="1800" u="none" cap="none" strike="noStrike">
                <a:solidFill>
                  <a:schemeClr val="dk2"/>
                </a:solidFill>
                <a:latin typeface="Questrial"/>
                <a:ea typeface="Questrial"/>
                <a:cs typeface="Questrial"/>
                <a:sym typeface="Questrial"/>
              </a:defRPr>
            </a:lvl2pPr>
            <a:lvl3pPr indent="-342900" lvl="2" marL="1371600" marR="0" rtl="0" algn="l">
              <a:spcBef>
                <a:spcPts val="600"/>
              </a:spcBef>
              <a:spcAft>
                <a:spcPts val="0"/>
              </a:spcAft>
              <a:buClr>
                <a:schemeClr val="accent1"/>
              </a:buClr>
              <a:buSzPts val="1800"/>
              <a:buFont typeface="Noto Sans Symbols"/>
              <a:buChar char="◼"/>
              <a:defRPr b="0" i="0" sz="1800" u="none" cap="none" strike="noStrike">
                <a:solidFill>
                  <a:schemeClr val="dk2"/>
                </a:solidFill>
                <a:latin typeface="Questrial"/>
                <a:ea typeface="Questrial"/>
                <a:cs typeface="Questrial"/>
                <a:sym typeface="Questrial"/>
              </a:defRPr>
            </a:lvl3pPr>
            <a:lvl4pPr indent="-342900" lvl="3" marL="1828800" marR="0" rtl="0" algn="l">
              <a:spcBef>
                <a:spcPts val="600"/>
              </a:spcBef>
              <a:spcAft>
                <a:spcPts val="0"/>
              </a:spcAft>
              <a:buClr>
                <a:srgbClr val="4C0000"/>
              </a:buClr>
              <a:buSzPts val="1800"/>
              <a:buFont typeface="Noto Sans Symbols"/>
              <a:buChar char="◼"/>
              <a:defRPr b="0" i="0" sz="1800" u="none" cap="none" strike="noStrike">
                <a:solidFill>
                  <a:schemeClr val="dk2"/>
                </a:solidFill>
                <a:latin typeface="Questrial"/>
                <a:ea typeface="Questrial"/>
                <a:cs typeface="Questrial"/>
                <a:sym typeface="Questrial"/>
              </a:defRPr>
            </a:lvl4pPr>
            <a:lvl5pPr indent="-342900" lvl="4" marL="2286000" marR="0" rtl="0" algn="l">
              <a:spcBef>
                <a:spcPts val="600"/>
              </a:spcBef>
              <a:spcAft>
                <a:spcPts val="0"/>
              </a:spcAft>
              <a:buClr>
                <a:schemeClr val="accent1"/>
              </a:buClr>
              <a:buSzPts val="1800"/>
              <a:buFont typeface="Noto Sans Symbols"/>
              <a:buChar char="◼"/>
              <a:defRPr b="0" i="0" sz="1800" u="none" cap="none" strike="noStrike">
                <a:solidFill>
                  <a:schemeClr val="dk2"/>
                </a:solidFill>
                <a:latin typeface="Questrial"/>
                <a:ea typeface="Questrial"/>
                <a:cs typeface="Questrial"/>
                <a:sym typeface="Questrial"/>
              </a:defRPr>
            </a:lvl5pPr>
            <a:lvl6pPr indent="-342900" lvl="5" marL="2743200" marR="0" rtl="0" algn="l">
              <a:spcBef>
                <a:spcPts val="360"/>
              </a:spcBef>
              <a:spcAft>
                <a:spcPts val="0"/>
              </a:spcAft>
              <a:buClr>
                <a:srgbClr val="4C0000"/>
              </a:buClr>
              <a:buSzPts val="1800"/>
              <a:buFont typeface="Noto Sans Symbols"/>
              <a:buChar char="◼"/>
              <a:defRPr b="0" i="0" sz="1800" u="none" cap="none" strike="noStrike">
                <a:solidFill>
                  <a:schemeClr val="dk2"/>
                </a:solidFill>
                <a:latin typeface="Questrial"/>
                <a:ea typeface="Questrial"/>
                <a:cs typeface="Questrial"/>
                <a:sym typeface="Questrial"/>
              </a:defRPr>
            </a:lvl6pPr>
            <a:lvl7pPr indent="-342900" lvl="6" marL="3200400" marR="0" rtl="0" algn="l">
              <a:spcBef>
                <a:spcPts val="360"/>
              </a:spcBef>
              <a:spcAft>
                <a:spcPts val="0"/>
              </a:spcAft>
              <a:buClr>
                <a:schemeClr val="accent1"/>
              </a:buClr>
              <a:buSzPts val="1800"/>
              <a:buFont typeface="Noto Sans Symbols"/>
              <a:buChar char="◼"/>
              <a:defRPr b="0" i="0" sz="1800" u="none" cap="none" strike="noStrike">
                <a:solidFill>
                  <a:schemeClr val="dk2"/>
                </a:solidFill>
                <a:latin typeface="Questrial"/>
                <a:ea typeface="Questrial"/>
                <a:cs typeface="Questrial"/>
                <a:sym typeface="Questrial"/>
              </a:defRPr>
            </a:lvl7pPr>
            <a:lvl8pPr indent="-342900" lvl="7" marL="3657600" marR="0" rtl="0" algn="l">
              <a:spcBef>
                <a:spcPts val="360"/>
              </a:spcBef>
              <a:spcAft>
                <a:spcPts val="0"/>
              </a:spcAft>
              <a:buClr>
                <a:srgbClr val="4C0000"/>
              </a:buClr>
              <a:buSzPts val="1800"/>
              <a:buFont typeface="Noto Sans Symbols"/>
              <a:buChar char="◼"/>
              <a:defRPr b="0" i="0" sz="1800" u="none" cap="none" strike="noStrike">
                <a:solidFill>
                  <a:schemeClr val="dk2"/>
                </a:solidFill>
                <a:latin typeface="Questrial"/>
                <a:ea typeface="Questrial"/>
                <a:cs typeface="Questrial"/>
                <a:sym typeface="Questrial"/>
              </a:defRPr>
            </a:lvl8pPr>
            <a:lvl9pPr indent="-342900" lvl="8" marL="4114800" marR="0" rtl="0" algn="l">
              <a:spcBef>
                <a:spcPts val="360"/>
              </a:spcBef>
              <a:spcAft>
                <a:spcPts val="0"/>
              </a:spcAft>
              <a:buClr>
                <a:schemeClr val="accent1"/>
              </a:buClr>
              <a:buSzPts val="1800"/>
              <a:buFont typeface="Noto Sans Symbols"/>
              <a:buChar char="◼"/>
              <a:defRPr b="0" i="0" sz="1800" u="none" cap="none" strike="noStrike">
                <a:solidFill>
                  <a:schemeClr val="dk2"/>
                </a:solidFill>
                <a:latin typeface="Questrial"/>
                <a:ea typeface="Questrial"/>
                <a:cs typeface="Questrial"/>
                <a:sym typeface="Questrial"/>
              </a:defRPr>
            </a:lvl9pPr>
          </a:lstStyle>
          <a:p/>
        </p:txBody>
      </p:sp>
      <p:sp>
        <p:nvSpPr>
          <p:cNvPr id="183" name="Shape 183"/>
          <p:cNvSpPr txBox="1"/>
          <p:nvPr>
            <p:ph idx="10" type="dt"/>
          </p:nvPr>
        </p:nvSpPr>
        <p:spPr>
          <a:xfrm>
            <a:off x="7212106" y="6356350"/>
            <a:ext cx="1752600" cy="365100"/>
          </a:xfrm>
          <a:prstGeom prst="rect">
            <a:avLst/>
          </a:prstGeom>
          <a:noFill/>
          <a:ln>
            <a:noFill/>
          </a:ln>
        </p:spPr>
        <p:txBody>
          <a:bodyPr anchorCtr="0" anchor="ctr" bIns="91425" lIns="91425" spcFirstLastPara="1" rIns="91425" wrap="square" tIns="91425"/>
          <a:lstStyle>
            <a:lvl1pPr indent="0" lvl="0" marL="0" marR="0" rtl="0" algn="r">
              <a:spcBef>
                <a:spcPts val="0"/>
              </a:spcBef>
              <a:spcAft>
                <a:spcPts val="0"/>
              </a:spcAft>
              <a:buSzPts val="1400"/>
              <a:buNone/>
              <a:defRPr b="1" i="0" sz="1100" u="none" cap="none" strike="noStrike">
                <a:solidFill>
                  <a:srgbClr val="848484"/>
                </a:solidFill>
                <a:latin typeface="Questrial"/>
                <a:ea typeface="Questrial"/>
                <a:cs typeface="Questrial"/>
                <a:sym typeface="Questrial"/>
              </a:defRPr>
            </a:lvl1pPr>
            <a:lvl2pPr indent="0" lvl="1" marL="4572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2pPr>
            <a:lvl3pPr indent="0" lvl="2" marL="9144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3pPr>
            <a:lvl4pPr indent="0" lvl="3" marL="13716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4pPr>
            <a:lvl5pPr indent="0" lvl="4" marL="18288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5pPr>
            <a:lvl6pPr indent="0" lvl="5" marL="22860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6pPr>
            <a:lvl7pPr indent="0" lvl="6" marL="27432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7pPr>
            <a:lvl8pPr indent="0" lvl="7" marL="32004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8pPr>
            <a:lvl9pPr indent="0" lvl="8" marL="36576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9pPr>
          </a:lstStyle>
          <a:p/>
        </p:txBody>
      </p:sp>
      <p:sp>
        <p:nvSpPr>
          <p:cNvPr id="184" name="Shape 184"/>
          <p:cNvSpPr txBox="1"/>
          <p:nvPr>
            <p:ph idx="11" type="ftr"/>
          </p:nvPr>
        </p:nvSpPr>
        <p:spPr>
          <a:xfrm>
            <a:off x="174812" y="6356350"/>
            <a:ext cx="6007200" cy="365100"/>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SzPts val="1400"/>
              <a:buNone/>
              <a:defRPr b="1" i="0" sz="1100" u="none" cap="none" strike="noStrike">
                <a:solidFill>
                  <a:srgbClr val="848484"/>
                </a:solidFill>
                <a:latin typeface="Questrial"/>
                <a:ea typeface="Questrial"/>
                <a:cs typeface="Questrial"/>
                <a:sym typeface="Questrial"/>
              </a:defRPr>
            </a:lvl1pPr>
            <a:lvl2pPr indent="0" lvl="1" marL="4572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2pPr>
            <a:lvl3pPr indent="0" lvl="2" marL="9144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3pPr>
            <a:lvl4pPr indent="0" lvl="3" marL="13716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4pPr>
            <a:lvl5pPr indent="0" lvl="4" marL="18288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5pPr>
            <a:lvl6pPr indent="0" lvl="5" marL="22860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6pPr>
            <a:lvl7pPr indent="0" lvl="6" marL="27432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7pPr>
            <a:lvl8pPr indent="0" lvl="7" marL="32004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8pPr>
            <a:lvl9pPr indent="0" lvl="8" marL="36576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9pPr>
          </a:lstStyle>
          <a:p/>
        </p:txBody>
      </p:sp>
      <p:sp>
        <p:nvSpPr>
          <p:cNvPr id="185" name="Shape 185"/>
          <p:cNvSpPr txBox="1"/>
          <p:nvPr>
            <p:ph idx="12" type="sldNum"/>
          </p:nvPr>
        </p:nvSpPr>
        <p:spPr>
          <a:xfrm>
            <a:off x="8256494" y="361016"/>
            <a:ext cx="5064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1" i="0" sz="2200" u="none" cap="none" strike="noStrike">
                <a:solidFill>
                  <a:schemeClr val="lt1"/>
                </a:solidFill>
                <a:latin typeface="Questrial"/>
                <a:ea typeface="Questrial"/>
                <a:cs typeface="Questrial"/>
                <a:sym typeface="Questrial"/>
              </a:defRPr>
            </a:lvl1pPr>
            <a:lvl2pPr indent="0" lvl="1" marL="0" marR="0" rtl="0" algn="r">
              <a:spcBef>
                <a:spcPts val="0"/>
              </a:spcBef>
              <a:buNone/>
              <a:defRPr b="1" i="0" sz="2200" u="none" cap="none" strike="noStrike">
                <a:solidFill>
                  <a:schemeClr val="lt1"/>
                </a:solidFill>
                <a:latin typeface="Questrial"/>
                <a:ea typeface="Questrial"/>
                <a:cs typeface="Questrial"/>
                <a:sym typeface="Questrial"/>
              </a:defRPr>
            </a:lvl2pPr>
            <a:lvl3pPr indent="0" lvl="2" marL="0" marR="0" rtl="0" algn="r">
              <a:spcBef>
                <a:spcPts val="0"/>
              </a:spcBef>
              <a:buNone/>
              <a:defRPr b="1" i="0" sz="2200" u="none" cap="none" strike="noStrike">
                <a:solidFill>
                  <a:schemeClr val="lt1"/>
                </a:solidFill>
                <a:latin typeface="Questrial"/>
                <a:ea typeface="Questrial"/>
                <a:cs typeface="Questrial"/>
                <a:sym typeface="Questrial"/>
              </a:defRPr>
            </a:lvl3pPr>
            <a:lvl4pPr indent="0" lvl="3" marL="0" marR="0" rtl="0" algn="r">
              <a:spcBef>
                <a:spcPts val="0"/>
              </a:spcBef>
              <a:buNone/>
              <a:defRPr b="1" i="0" sz="2200" u="none" cap="none" strike="noStrike">
                <a:solidFill>
                  <a:schemeClr val="lt1"/>
                </a:solidFill>
                <a:latin typeface="Questrial"/>
                <a:ea typeface="Questrial"/>
                <a:cs typeface="Questrial"/>
                <a:sym typeface="Questrial"/>
              </a:defRPr>
            </a:lvl4pPr>
            <a:lvl5pPr indent="0" lvl="4" marL="0" marR="0" rtl="0" algn="r">
              <a:spcBef>
                <a:spcPts val="0"/>
              </a:spcBef>
              <a:buNone/>
              <a:defRPr b="1" i="0" sz="2200" u="none" cap="none" strike="noStrike">
                <a:solidFill>
                  <a:schemeClr val="lt1"/>
                </a:solidFill>
                <a:latin typeface="Questrial"/>
                <a:ea typeface="Questrial"/>
                <a:cs typeface="Questrial"/>
                <a:sym typeface="Questrial"/>
              </a:defRPr>
            </a:lvl5pPr>
            <a:lvl6pPr indent="0" lvl="5" marL="0" marR="0" rtl="0" algn="r">
              <a:spcBef>
                <a:spcPts val="0"/>
              </a:spcBef>
              <a:buNone/>
              <a:defRPr b="1" i="0" sz="2200" u="none" cap="none" strike="noStrike">
                <a:solidFill>
                  <a:schemeClr val="lt1"/>
                </a:solidFill>
                <a:latin typeface="Questrial"/>
                <a:ea typeface="Questrial"/>
                <a:cs typeface="Questrial"/>
                <a:sym typeface="Questrial"/>
              </a:defRPr>
            </a:lvl6pPr>
            <a:lvl7pPr indent="0" lvl="6" marL="0" marR="0" rtl="0" algn="r">
              <a:spcBef>
                <a:spcPts val="0"/>
              </a:spcBef>
              <a:buNone/>
              <a:defRPr b="1" i="0" sz="2200" u="none" cap="none" strike="noStrike">
                <a:solidFill>
                  <a:schemeClr val="lt1"/>
                </a:solidFill>
                <a:latin typeface="Questrial"/>
                <a:ea typeface="Questrial"/>
                <a:cs typeface="Questrial"/>
                <a:sym typeface="Questrial"/>
              </a:defRPr>
            </a:lvl7pPr>
            <a:lvl8pPr indent="0" lvl="7" marL="0" marR="0" rtl="0" algn="r">
              <a:spcBef>
                <a:spcPts val="0"/>
              </a:spcBef>
              <a:buNone/>
              <a:defRPr b="1" i="0" sz="2200" u="none" cap="none" strike="noStrike">
                <a:solidFill>
                  <a:schemeClr val="lt1"/>
                </a:solidFill>
                <a:latin typeface="Questrial"/>
                <a:ea typeface="Questrial"/>
                <a:cs typeface="Questrial"/>
                <a:sym typeface="Questrial"/>
              </a:defRPr>
            </a:lvl8pPr>
            <a:lvl9pPr indent="0" lvl="8" marL="0" marR="0" rtl="0" algn="r">
              <a:spcBef>
                <a:spcPts val="0"/>
              </a:spcBef>
              <a:buNone/>
              <a:defRPr b="1" i="0" sz="2200" u="none" cap="none" strike="noStrike">
                <a:solidFill>
                  <a:schemeClr val="lt1"/>
                </a:solidFill>
                <a:latin typeface="Questrial"/>
                <a:ea typeface="Questrial"/>
                <a:cs typeface="Questrial"/>
                <a:sym typeface="Questrial"/>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86" name="Shape 186"/>
        <p:cNvGrpSpPr/>
        <p:nvPr/>
      </p:nvGrpSpPr>
      <p:grpSpPr>
        <a:xfrm>
          <a:off x="0" y="0"/>
          <a:ext cx="0" cy="0"/>
          <a:chOff x="0" y="0"/>
          <a:chExt cx="0" cy="0"/>
        </a:xfrm>
      </p:grpSpPr>
      <p:sp>
        <p:nvSpPr>
          <p:cNvPr id="187" name="Shape 187"/>
          <p:cNvSpPr/>
          <p:nvPr/>
        </p:nvSpPr>
        <p:spPr>
          <a:xfrm>
            <a:off x="7758952" y="268288"/>
            <a:ext cx="1099200" cy="63501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Questrial"/>
              <a:ea typeface="Questrial"/>
              <a:cs typeface="Questrial"/>
              <a:sym typeface="Questrial"/>
            </a:endParaRPr>
          </a:p>
        </p:txBody>
      </p:sp>
      <p:sp>
        <p:nvSpPr>
          <p:cNvPr id="188" name="Shape 188"/>
          <p:cNvSpPr txBox="1"/>
          <p:nvPr>
            <p:ph type="title"/>
          </p:nvPr>
        </p:nvSpPr>
        <p:spPr>
          <a:xfrm>
            <a:off x="2209801" y="3429000"/>
            <a:ext cx="4966500" cy="1398600"/>
          </a:xfrm>
          <a:prstGeom prst="rect">
            <a:avLst/>
          </a:prstGeom>
          <a:noFill/>
          <a:ln>
            <a:noFill/>
          </a:ln>
        </p:spPr>
        <p:txBody>
          <a:bodyPr anchorCtr="0" anchor="b" bIns="91425" lIns="91425" spcFirstLastPara="1" rIns="91425" wrap="square" tIns="91425"/>
          <a:lstStyle>
            <a:lvl1pPr indent="0" lvl="0" marL="0" marR="0" rtl="0" algn="r">
              <a:spcBef>
                <a:spcPts val="0"/>
              </a:spcBef>
              <a:spcAft>
                <a:spcPts val="0"/>
              </a:spcAft>
              <a:buClr>
                <a:schemeClr val="accent1"/>
              </a:buClr>
              <a:buSzPts val="1400"/>
              <a:buFont typeface="Questrial"/>
              <a:buNone/>
              <a:defRPr b="0" i="0" sz="4600" u="none" cap="none" strike="noStrike">
                <a:solidFill>
                  <a:schemeClr val="accent1"/>
                </a:solidFill>
                <a:latin typeface="Questrial"/>
                <a:ea typeface="Questrial"/>
                <a:cs typeface="Questrial"/>
                <a:sym typeface="Questrial"/>
              </a:defRPr>
            </a:lvl1pPr>
            <a:lvl2pPr indent="0" lvl="1" rtl="0">
              <a:spcBef>
                <a:spcPts val="0"/>
              </a:spcBef>
              <a:spcAft>
                <a:spcPts val="0"/>
              </a:spcAft>
              <a:buSzPts val="1400"/>
              <a:buNone/>
              <a:defRPr sz="1800"/>
            </a:lvl2pPr>
            <a:lvl3pPr indent="0" lvl="2" rtl="0">
              <a:spcBef>
                <a:spcPts val="0"/>
              </a:spcBef>
              <a:spcAft>
                <a:spcPts val="0"/>
              </a:spcAft>
              <a:buSzPts val="1400"/>
              <a:buNone/>
              <a:defRPr sz="1800"/>
            </a:lvl3pPr>
            <a:lvl4pPr indent="0" lvl="3" rtl="0">
              <a:spcBef>
                <a:spcPts val="0"/>
              </a:spcBef>
              <a:spcAft>
                <a:spcPts val="0"/>
              </a:spcAft>
              <a:buSzPts val="1400"/>
              <a:buNone/>
              <a:defRPr sz="1800"/>
            </a:lvl4pPr>
            <a:lvl5pPr indent="0" lvl="4" rtl="0">
              <a:spcBef>
                <a:spcPts val="0"/>
              </a:spcBef>
              <a:spcAft>
                <a:spcPts val="0"/>
              </a:spcAft>
              <a:buSzPts val="1400"/>
              <a:buNone/>
              <a:defRPr sz="1800"/>
            </a:lvl5pPr>
            <a:lvl6pPr indent="0" lvl="5" rtl="0">
              <a:spcBef>
                <a:spcPts val="0"/>
              </a:spcBef>
              <a:spcAft>
                <a:spcPts val="0"/>
              </a:spcAft>
              <a:buSzPts val="1400"/>
              <a:buNone/>
              <a:defRPr sz="1800"/>
            </a:lvl6pPr>
            <a:lvl7pPr indent="0" lvl="6" rtl="0">
              <a:spcBef>
                <a:spcPts val="0"/>
              </a:spcBef>
              <a:spcAft>
                <a:spcPts val="0"/>
              </a:spcAft>
              <a:buSzPts val="1400"/>
              <a:buNone/>
              <a:defRPr sz="1800"/>
            </a:lvl7pPr>
            <a:lvl8pPr indent="0" lvl="7" rtl="0">
              <a:spcBef>
                <a:spcPts val="0"/>
              </a:spcBef>
              <a:spcAft>
                <a:spcPts val="0"/>
              </a:spcAft>
              <a:buSzPts val="1400"/>
              <a:buNone/>
              <a:defRPr sz="1800"/>
            </a:lvl8pPr>
            <a:lvl9pPr indent="0" lvl="8" rtl="0">
              <a:spcBef>
                <a:spcPts val="0"/>
              </a:spcBef>
              <a:spcAft>
                <a:spcPts val="0"/>
              </a:spcAft>
              <a:buSzPts val="1400"/>
              <a:buNone/>
              <a:defRPr sz="1800"/>
            </a:lvl9pPr>
          </a:lstStyle>
          <a:p/>
        </p:txBody>
      </p:sp>
      <p:sp>
        <p:nvSpPr>
          <p:cNvPr id="189" name="Shape 189"/>
          <p:cNvSpPr txBox="1"/>
          <p:nvPr>
            <p:ph idx="1" type="body"/>
          </p:nvPr>
        </p:nvSpPr>
        <p:spPr>
          <a:xfrm>
            <a:off x="2209801" y="4824414"/>
            <a:ext cx="4966500" cy="1320900"/>
          </a:xfrm>
          <a:prstGeom prst="rect">
            <a:avLst/>
          </a:prstGeom>
          <a:noFill/>
          <a:ln>
            <a:noFill/>
          </a:ln>
        </p:spPr>
        <p:txBody>
          <a:bodyPr anchorCtr="0" anchor="t" bIns="91425" lIns="91425" spcFirstLastPara="1" rIns="91425" wrap="square" tIns="91425"/>
          <a:lstStyle>
            <a:lvl1pPr indent="-228600" lvl="0" marL="457200" marR="0" rtl="0" algn="r">
              <a:spcBef>
                <a:spcPts val="0"/>
              </a:spcBef>
              <a:spcAft>
                <a:spcPts val="0"/>
              </a:spcAft>
              <a:buClr>
                <a:schemeClr val="accent1"/>
              </a:buClr>
              <a:buSzPts val="2000"/>
              <a:buFont typeface="Noto Sans Symbols"/>
              <a:buNone/>
              <a:defRPr b="0" i="0" sz="1600" u="none" cap="none" strike="noStrike">
                <a:solidFill>
                  <a:schemeClr val="dk2"/>
                </a:solidFill>
                <a:latin typeface="Questrial"/>
                <a:ea typeface="Questrial"/>
                <a:cs typeface="Questrial"/>
                <a:sym typeface="Questrial"/>
              </a:defRPr>
            </a:lvl1pPr>
            <a:lvl2pPr indent="-228600" lvl="1" marL="914400" marR="0" rtl="0" algn="l">
              <a:spcBef>
                <a:spcPts val="600"/>
              </a:spcBef>
              <a:spcAft>
                <a:spcPts val="0"/>
              </a:spcAft>
              <a:buClr>
                <a:srgbClr val="4C0000"/>
              </a:buClr>
              <a:buSzPts val="1800"/>
              <a:buFont typeface="Noto Sans Symbols"/>
              <a:buNone/>
              <a:defRPr b="0" i="0" sz="1800" u="none" cap="none" strike="noStrike">
                <a:solidFill>
                  <a:srgbClr val="888888"/>
                </a:solidFill>
                <a:latin typeface="Questrial"/>
                <a:ea typeface="Questrial"/>
                <a:cs typeface="Questrial"/>
                <a:sym typeface="Questrial"/>
              </a:defRPr>
            </a:lvl2pPr>
            <a:lvl3pPr indent="-228600" lvl="2" marL="1371600" marR="0" rtl="0" algn="l">
              <a:spcBef>
                <a:spcPts val="600"/>
              </a:spcBef>
              <a:spcAft>
                <a:spcPts val="0"/>
              </a:spcAft>
              <a:buClr>
                <a:schemeClr val="accent1"/>
              </a:buClr>
              <a:buSzPts val="1800"/>
              <a:buFont typeface="Noto Sans Symbols"/>
              <a:buNone/>
              <a:defRPr b="0" i="0" sz="1600" u="none" cap="none" strike="noStrike">
                <a:solidFill>
                  <a:srgbClr val="888888"/>
                </a:solidFill>
                <a:latin typeface="Questrial"/>
                <a:ea typeface="Questrial"/>
                <a:cs typeface="Questrial"/>
                <a:sym typeface="Questrial"/>
              </a:defRPr>
            </a:lvl3pPr>
            <a:lvl4pPr indent="-228600" lvl="3" marL="1828800" marR="0" rtl="0" algn="l">
              <a:spcBef>
                <a:spcPts val="600"/>
              </a:spcBef>
              <a:spcAft>
                <a:spcPts val="0"/>
              </a:spcAft>
              <a:buClr>
                <a:srgbClr val="4C0000"/>
              </a:buClr>
              <a:buSzPts val="1800"/>
              <a:buFont typeface="Noto Sans Symbols"/>
              <a:buNone/>
              <a:defRPr b="0" i="0" sz="1400" u="none" cap="none" strike="noStrike">
                <a:solidFill>
                  <a:srgbClr val="888888"/>
                </a:solidFill>
                <a:latin typeface="Questrial"/>
                <a:ea typeface="Questrial"/>
                <a:cs typeface="Questrial"/>
                <a:sym typeface="Questrial"/>
              </a:defRPr>
            </a:lvl4pPr>
            <a:lvl5pPr indent="-228600" lvl="4" marL="2286000" marR="0" rtl="0" algn="l">
              <a:spcBef>
                <a:spcPts val="600"/>
              </a:spcBef>
              <a:spcAft>
                <a:spcPts val="0"/>
              </a:spcAft>
              <a:buClr>
                <a:schemeClr val="accent1"/>
              </a:buClr>
              <a:buSzPts val="1800"/>
              <a:buFont typeface="Noto Sans Symbols"/>
              <a:buNone/>
              <a:defRPr b="0" i="0" sz="1400" u="none" cap="none" strike="noStrike">
                <a:solidFill>
                  <a:srgbClr val="888888"/>
                </a:solidFill>
                <a:latin typeface="Questrial"/>
                <a:ea typeface="Questrial"/>
                <a:cs typeface="Questrial"/>
                <a:sym typeface="Questrial"/>
              </a:defRPr>
            </a:lvl5pPr>
            <a:lvl6pPr indent="-228600" lvl="5" marL="2743200" marR="0" rtl="0" algn="l">
              <a:spcBef>
                <a:spcPts val="280"/>
              </a:spcBef>
              <a:spcAft>
                <a:spcPts val="0"/>
              </a:spcAft>
              <a:buClr>
                <a:srgbClr val="4C0000"/>
              </a:buClr>
              <a:buSzPts val="1800"/>
              <a:buFont typeface="Noto Sans Symbols"/>
              <a:buNone/>
              <a:defRPr b="0" i="0" sz="1400" u="none" cap="none" strike="noStrike">
                <a:solidFill>
                  <a:srgbClr val="888888"/>
                </a:solidFill>
                <a:latin typeface="Questrial"/>
                <a:ea typeface="Questrial"/>
                <a:cs typeface="Questrial"/>
                <a:sym typeface="Questrial"/>
              </a:defRPr>
            </a:lvl6pPr>
            <a:lvl7pPr indent="-228600" lvl="6" marL="3200400" marR="0" rtl="0" algn="l">
              <a:spcBef>
                <a:spcPts val="280"/>
              </a:spcBef>
              <a:spcAft>
                <a:spcPts val="0"/>
              </a:spcAft>
              <a:buClr>
                <a:schemeClr val="accent1"/>
              </a:buClr>
              <a:buSzPts val="1800"/>
              <a:buFont typeface="Noto Sans Symbols"/>
              <a:buNone/>
              <a:defRPr b="0" i="0" sz="1400" u="none" cap="none" strike="noStrike">
                <a:solidFill>
                  <a:srgbClr val="888888"/>
                </a:solidFill>
                <a:latin typeface="Questrial"/>
                <a:ea typeface="Questrial"/>
                <a:cs typeface="Questrial"/>
                <a:sym typeface="Questrial"/>
              </a:defRPr>
            </a:lvl7pPr>
            <a:lvl8pPr indent="-228600" lvl="7" marL="3657600" marR="0" rtl="0" algn="l">
              <a:spcBef>
                <a:spcPts val="280"/>
              </a:spcBef>
              <a:spcAft>
                <a:spcPts val="0"/>
              </a:spcAft>
              <a:buClr>
                <a:srgbClr val="4C0000"/>
              </a:buClr>
              <a:buSzPts val="1800"/>
              <a:buFont typeface="Noto Sans Symbols"/>
              <a:buNone/>
              <a:defRPr b="0" i="0" sz="1400" u="none" cap="none" strike="noStrike">
                <a:solidFill>
                  <a:srgbClr val="888888"/>
                </a:solidFill>
                <a:latin typeface="Questrial"/>
                <a:ea typeface="Questrial"/>
                <a:cs typeface="Questrial"/>
                <a:sym typeface="Questrial"/>
              </a:defRPr>
            </a:lvl8pPr>
            <a:lvl9pPr indent="-228600" lvl="8" marL="4114800" marR="0" rtl="0" algn="l">
              <a:spcBef>
                <a:spcPts val="280"/>
              </a:spcBef>
              <a:spcAft>
                <a:spcPts val="0"/>
              </a:spcAft>
              <a:buClr>
                <a:schemeClr val="accent1"/>
              </a:buClr>
              <a:buSzPts val="1800"/>
              <a:buFont typeface="Noto Sans Symbols"/>
              <a:buNone/>
              <a:defRPr b="0" i="0" sz="1400" u="none" cap="none" strike="noStrike">
                <a:solidFill>
                  <a:srgbClr val="888888"/>
                </a:solidFill>
                <a:latin typeface="Questrial"/>
                <a:ea typeface="Questrial"/>
                <a:cs typeface="Questrial"/>
                <a:sym typeface="Questrial"/>
              </a:defRPr>
            </a:lvl9pPr>
          </a:lstStyle>
          <a:p/>
        </p:txBody>
      </p:sp>
      <p:sp>
        <p:nvSpPr>
          <p:cNvPr id="190" name="Shape 190"/>
          <p:cNvSpPr txBox="1"/>
          <p:nvPr>
            <p:ph idx="10" type="dt"/>
          </p:nvPr>
        </p:nvSpPr>
        <p:spPr>
          <a:xfrm>
            <a:off x="5562600" y="6356350"/>
            <a:ext cx="1622700" cy="365100"/>
          </a:xfrm>
          <a:prstGeom prst="rect">
            <a:avLst/>
          </a:prstGeom>
          <a:noFill/>
          <a:ln>
            <a:noFill/>
          </a:ln>
        </p:spPr>
        <p:txBody>
          <a:bodyPr anchorCtr="0" anchor="ctr" bIns="91425" lIns="91425" spcFirstLastPara="1" rIns="91425" wrap="square" tIns="91425"/>
          <a:lstStyle>
            <a:lvl1pPr indent="0" lvl="0" marL="0" marR="0" rtl="0" algn="r">
              <a:spcBef>
                <a:spcPts val="0"/>
              </a:spcBef>
              <a:spcAft>
                <a:spcPts val="0"/>
              </a:spcAft>
              <a:buSzPts val="1400"/>
              <a:buNone/>
              <a:defRPr b="1" i="0" sz="1100" u="none" cap="none" strike="noStrike">
                <a:solidFill>
                  <a:srgbClr val="848484"/>
                </a:solidFill>
                <a:latin typeface="Questrial"/>
                <a:ea typeface="Questrial"/>
                <a:cs typeface="Questrial"/>
                <a:sym typeface="Questrial"/>
              </a:defRPr>
            </a:lvl1pPr>
            <a:lvl2pPr indent="0" lvl="1" marL="4572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2pPr>
            <a:lvl3pPr indent="0" lvl="2" marL="9144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3pPr>
            <a:lvl4pPr indent="0" lvl="3" marL="13716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4pPr>
            <a:lvl5pPr indent="0" lvl="4" marL="18288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5pPr>
            <a:lvl6pPr indent="0" lvl="5" marL="22860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6pPr>
            <a:lvl7pPr indent="0" lvl="6" marL="27432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7pPr>
            <a:lvl8pPr indent="0" lvl="7" marL="32004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8pPr>
            <a:lvl9pPr indent="0" lvl="8" marL="36576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9pPr>
          </a:lstStyle>
          <a:p/>
        </p:txBody>
      </p:sp>
      <p:sp>
        <p:nvSpPr>
          <p:cNvPr id="191" name="Shape 191"/>
          <p:cNvSpPr txBox="1"/>
          <p:nvPr>
            <p:ph idx="11" type="ftr"/>
          </p:nvPr>
        </p:nvSpPr>
        <p:spPr>
          <a:xfrm>
            <a:off x="174812" y="6356350"/>
            <a:ext cx="5311500" cy="365100"/>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SzPts val="1400"/>
              <a:buNone/>
              <a:defRPr b="1" i="0" sz="1100" u="none" cap="none" strike="noStrike">
                <a:solidFill>
                  <a:srgbClr val="848484"/>
                </a:solidFill>
                <a:latin typeface="Questrial"/>
                <a:ea typeface="Questrial"/>
                <a:cs typeface="Questrial"/>
                <a:sym typeface="Questrial"/>
              </a:defRPr>
            </a:lvl1pPr>
            <a:lvl2pPr indent="0" lvl="1" marL="4572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2pPr>
            <a:lvl3pPr indent="0" lvl="2" marL="9144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3pPr>
            <a:lvl4pPr indent="0" lvl="3" marL="13716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4pPr>
            <a:lvl5pPr indent="0" lvl="4" marL="18288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5pPr>
            <a:lvl6pPr indent="0" lvl="5" marL="22860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6pPr>
            <a:lvl7pPr indent="0" lvl="6" marL="27432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7pPr>
            <a:lvl8pPr indent="0" lvl="7" marL="32004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8pPr>
            <a:lvl9pPr indent="0" lvl="8" marL="36576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9pPr>
          </a:lstStyle>
          <a:p/>
        </p:txBody>
      </p:sp>
      <p:sp>
        <p:nvSpPr>
          <p:cNvPr id="192" name="Shape 192"/>
          <p:cNvSpPr txBox="1"/>
          <p:nvPr>
            <p:ph idx="12" type="sldNum"/>
          </p:nvPr>
        </p:nvSpPr>
        <p:spPr>
          <a:xfrm>
            <a:off x="8256494" y="361016"/>
            <a:ext cx="5064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1" i="0" sz="2200" u="none" cap="none" strike="noStrike">
                <a:solidFill>
                  <a:schemeClr val="lt1"/>
                </a:solidFill>
                <a:latin typeface="Questrial"/>
                <a:ea typeface="Questrial"/>
                <a:cs typeface="Questrial"/>
                <a:sym typeface="Questrial"/>
              </a:defRPr>
            </a:lvl1pPr>
            <a:lvl2pPr indent="0" lvl="1" marL="0" marR="0" rtl="0" algn="r">
              <a:spcBef>
                <a:spcPts val="0"/>
              </a:spcBef>
              <a:buNone/>
              <a:defRPr b="1" i="0" sz="2200" u="none" cap="none" strike="noStrike">
                <a:solidFill>
                  <a:schemeClr val="lt1"/>
                </a:solidFill>
                <a:latin typeface="Questrial"/>
                <a:ea typeface="Questrial"/>
                <a:cs typeface="Questrial"/>
                <a:sym typeface="Questrial"/>
              </a:defRPr>
            </a:lvl2pPr>
            <a:lvl3pPr indent="0" lvl="2" marL="0" marR="0" rtl="0" algn="r">
              <a:spcBef>
                <a:spcPts val="0"/>
              </a:spcBef>
              <a:buNone/>
              <a:defRPr b="1" i="0" sz="2200" u="none" cap="none" strike="noStrike">
                <a:solidFill>
                  <a:schemeClr val="lt1"/>
                </a:solidFill>
                <a:latin typeface="Questrial"/>
                <a:ea typeface="Questrial"/>
                <a:cs typeface="Questrial"/>
                <a:sym typeface="Questrial"/>
              </a:defRPr>
            </a:lvl3pPr>
            <a:lvl4pPr indent="0" lvl="3" marL="0" marR="0" rtl="0" algn="r">
              <a:spcBef>
                <a:spcPts val="0"/>
              </a:spcBef>
              <a:buNone/>
              <a:defRPr b="1" i="0" sz="2200" u="none" cap="none" strike="noStrike">
                <a:solidFill>
                  <a:schemeClr val="lt1"/>
                </a:solidFill>
                <a:latin typeface="Questrial"/>
                <a:ea typeface="Questrial"/>
                <a:cs typeface="Questrial"/>
                <a:sym typeface="Questrial"/>
              </a:defRPr>
            </a:lvl4pPr>
            <a:lvl5pPr indent="0" lvl="4" marL="0" marR="0" rtl="0" algn="r">
              <a:spcBef>
                <a:spcPts val="0"/>
              </a:spcBef>
              <a:buNone/>
              <a:defRPr b="1" i="0" sz="2200" u="none" cap="none" strike="noStrike">
                <a:solidFill>
                  <a:schemeClr val="lt1"/>
                </a:solidFill>
                <a:latin typeface="Questrial"/>
                <a:ea typeface="Questrial"/>
                <a:cs typeface="Questrial"/>
                <a:sym typeface="Questrial"/>
              </a:defRPr>
            </a:lvl5pPr>
            <a:lvl6pPr indent="0" lvl="5" marL="0" marR="0" rtl="0" algn="r">
              <a:spcBef>
                <a:spcPts val="0"/>
              </a:spcBef>
              <a:buNone/>
              <a:defRPr b="1" i="0" sz="2200" u="none" cap="none" strike="noStrike">
                <a:solidFill>
                  <a:schemeClr val="lt1"/>
                </a:solidFill>
                <a:latin typeface="Questrial"/>
                <a:ea typeface="Questrial"/>
                <a:cs typeface="Questrial"/>
                <a:sym typeface="Questrial"/>
              </a:defRPr>
            </a:lvl6pPr>
            <a:lvl7pPr indent="0" lvl="6" marL="0" marR="0" rtl="0" algn="r">
              <a:spcBef>
                <a:spcPts val="0"/>
              </a:spcBef>
              <a:buNone/>
              <a:defRPr b="1" i="0" sz="2200" u="none" cap="none" strike="noStrike">
                <a:solidFill>
                  <a:schemeClr val="lt1"/>
                </a:solidFill>
                <a:latin typeface="Questrial"/>
                <a:ea typeface="Questrial"/>
                <a:cs typeface="Questrial"/>
                <a:sym typeface="Questrial"/>
              </a:defRPr>
            </a:lvl7pPr>
            <a:lvl8pPr indent="0" lvl="7" marL="0" marR="0" rtl="0" algn="r">
              <a:spcBef>
                <a:spcPts val="0"/>
              </a:spcBef>
              <a:buNone/>
              <a:defRPr b="1" i="0" sz="2200" u="none" cap="none" strike="noStrike">
                <a:solidFill>
                  <a:schemeClr val="lt1"/>
                </a:solidFill>
                <a:latin typeface="Questrial"/>
                <a:ea typeface="Questrial"/>
                <a:cs typeface="Questrial"/>
                <a:sym typeface="Questrial"/>
              </a:defRPr>
            </a:lvl8pPr>
            <a:lvl9pPr indent="0" lvl="8" marL="0" marR="0" rtl="0" algn="r">
              <a:spcBef>
                <a:spcPts val="0"/>
              </a:spcBef>
              <a:buNone/>
              <a:defRPr b="1" i="0" sz="2200" u="none" cap="none" strike="noStrike">
                <a:solidFill>
                  <a:schemeClr val="lt1"/>
                </a:solidFill>
                <a:latin typeface="Questrial"/>
                <a:ea typeface="Questrial"/>
                <a:cs typeface="Questrial"/>
                <a:sym typeface="Questrial"/>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193" name="Shape 193"/>
        <p:cNvGrpSpPr/>
        <p:nvPr/>
      </p:nvGrpSpPr>
      <p:grpSpPr>
        <a:xfrm>
          <a:off x="0" y="0"/>
          <a:ext cx="0" cy="0"/>
          <a:chOff x="0" y="0"/>
          <a:chExt cx="0" cy="0"/>
        </a:xfrm>
      </p:grpSpPr>
      <p:sp>
        <p:nvSpPr>
          <p:cNvPr id="194" name="Shape 194"/>
          <p:cNvSpPr/>
          <p:nvPr/>
        </p:nvSpPr>
        <p:spPr>
          <a:xfrm>
            <a:off x="8148918" y="268288"/>
            <a:ext cx="718200" cy="5670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Questrial"/>
              <a:ea typeface="Questrial"/>
              <a:cs typeface="Questrial"/>
              <a:sym typeface="Questrial"/>
            </a:endParaRPr>
          </a:p>
        </p:txBody>
      </p:sp>
      <p:sp>
        <p:nvSpPr>
          <p:cNvPr id="195" name="Shape 195"/>
          <p:cNvSpPr txBox="1"/>
          <p:nvPr>
            <p:ph idx="10" type="dt"/>
          </p:nvPr>
        </p:nvSpPr>
        <p:spPr>
          <a:xfrm>
            <a:off x="7198659" y="6356350"/>
            <a:ext cx="1752600" cy="365100"/>
          </a:xfrm>
          <a:prstGeom prst="rect">
            <a:avLst/>
          </a:prstGeom>
          <a:noFill/>
          <a:ln>
            <a:noFill/>
          </a:ln>
        </p:spPr>
        <p:txBody>
          <a:bodyPr anchorCtr="0" anchor="ctr" bIns="91425" lIns="91425" spcFirstLastPara="1" rIns="91425" wrap="square" tIns="91425"/>
          <a:lstStyle>
            <a:lvl1pPr indent="0" lvl="0" marL="0" marR="0" rtl="0" algn="r">
              <a:spcBef>
                <a:spcPts val="0"/>
              </a:spcBef>
              <a:spcAft>
                <a:spcPts val="0"/>
              </a:spcAft>
              <a:buSzPts val="1400"/>
              <a:buNone/>
              <a:defRPr b="1" i="0" sz="1100" u="none" cap="none" strike="noStrike">
                <a:solidFill>
                  <a:srgbClr val="848484"/>
                </a:solidFill>
                <a:latin typeface="Questrial"/>
                <a:ea typeface="Questrial"/>
                <a:cs typeface="Questrial"/>
                <a:sym typeface="Questrial"/>
              </a:defRPr>
            </a:lvl1pPr>
            <a:lvl2pPr indent="0" lvl="1" marL="4572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2pPr>
            <a:lvl3pPr indent="0" lvl="2" marL="9144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3pPr>
            <a:lvl4pPr indent="0" lvl="3" marL="13716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4pPr>
            <a:lvl5pPr indent="0" lvl="4" marL="18288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5pPr>
            <a:lvl6pPr indent="0" lvl="5" marL="22860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6pPr>
            <a:lvl7pPr indent="0" lvl="6" marL="27432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7pPr>
            <a:lvl8pPr indent="0" lvl="7" marL="32004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8pPr>
            <a:lvl9pPr indent="0" lvl="8" marL="36576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9pPr>
          </a:lstStyle>
          <a:p/>
        </p:txBody>
      </p:sp>
      <p:sp>
        <p:nvSpPr>
          <p:cNvPr id="196" name="Shape 196"/>
          <p:cNvSpPr txBox="1"/>
          <p:nvPr>
            <p:ph idx="11" type="ftr"/>
          </p:nvPr>
        </p:nvSpPr>
        <p:spPr>
          <a:xfrm>
            <a:off x="174812" y="6356350"/>
            <a:ext cx="6007200" cy="365100"/>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SzPts val="1400"/>
              <a:buNone/>
              <a:defRPr b="1" i="0" sz="1100" u="none" cap="none" strike="noStrike">
                <a:solidFill>
                  <a:srgbClr val="848484"/>
                </a:solidFill>
                <a:latin typeface="Questrial"/>
                <a:ea typeface="Questrial"/>
                <a:cs typeface="Questrial"/>
                <a:sym typeface="Questrial"/>
              </a:defRPr>
            </a:lvl1pPr>
            <a:lvl2pPr indent="0" lvl="1" marL="4572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2pPr>
            <a:lvl3pPr indent="0" lvl="2" marL="9144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3pPr>
            <a:lvl4pPr indent="0" lvl="3" marL="13716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4pPr>
            <a:lvl5pPr indent="0" lvl="4" marL="18288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5pPr>
            <a:lvl6pPr indent="0" lvl="5" marL="22860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6pPr>
            <a:lvl7pPr indent="0" lvl="6" marL="27432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7pPr>
            <a:lvl8pPr indent="0" lvl="7" marL="32004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8pPr>
            <a:lvl9pPr indent="0" lvl="8" marL="36576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9pPr>
          </a:lstStyle>
          <a:p/>
        </p:txBody>
      </p:sp>
      <p:sp>
        <p:nvSpPr>
          <p:cNvPr id="197" name="Shape 197"/>
          <p:cNvSpPr txBox="1"/>
          <p:nvPr>
            <p:ph idx="12" type="sldNum"/>
          </p:nvPr>
        </p:nvSpPr>
        <p:spPr>
          <a:xfrm>
            <a:off x="8256494" y="361016"/>
            <a:ext cx="5064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1" i="0" sz="2200" u="none" cap="none" strike="noStrike">
                <a:solidFill>
                  <a:schemeClr val="lt1"/>
                </a:solidFill>
                <a:latin typeface="Questrial"/>
                <a:ea typeface="Questrial"/>
                <a:cs typeface="Questrial"/>
                <a:sym typeface="Questrial"/>
              </a:defRPr>
            </a:lvl1pPr>
            <a:lvl2pPr indent="0" lvl="1" marL="0" marR="0" rtl="0" algn="r">
              <a:spcBef>
                <a:spcPts val="0"/>
              </a:spcBef>
              <a:buNone/>
              <a:defRPr b="1" i="0" sz="2200" u="none" cap="none" strike="noStrike">
                <a:solidFill>
                  <a:schemeClr val="lt1"/>
                </a:solidFill>
                <a:latin typeface="Questrial"/>
                <a:ea typeface="Questrial"/>
                <a:cs typeface="Questrial"/>
                <a:sym typeface="Questrial"/>
              </a:defRPr>
            </a:lvl2pPr>
            <a:lvl3pPr indent="0" lvl="2" marL="0" marR="0" rtl="0" algn="r">
              <a:spcBef>
                <a:spcPts val="0"/>
              </a:spcBef>
              <a:buNone/>
              <a:defRPr b="1" i="0" sz="2200" u="none" cap="none" strike="noStrike">
                <a:solidFill>
                  <a:schemeClr val="lt1"/>
                </a:solidFill>
                <a:latin typeface="Questrial"/>
                <a:ea typeface="Questrial"/>
                <a:cs typeface="Questrial"/>
                <a:sym typeface="Questrial"/>
              </a:defRPr>
            </a:lvl3pPr>
            <a:lvl4pPr indent="0" lvl="3" marL="0" marR="0" rtl="0" algn="r">
              <a:spcBef>
                <a:spcPts val="0"/>
              </a:spcBef>
              <a:buNone/>
              <a:defRPr b="1" i="0" sz="2200" u="none" cap="none" strike="noStrike">
                <a:solidFill>
                  <a:schemeClr val="lt1"/>
                </a:solidFill>
                <a:latin typeface="Questrial"/>
                <a:ea typeface="Questrial"/>
                <a:cs typeface="Questrial"/>
                <a:sym typeface="Questrial"/>
              </a:defRPr>
            </a:lvl4pPr>
            <a:lvl5pPr indent="0" lvl="4" marL="0" marR="0" rtl="0" algn="r">
              <a:spcBef>
                <a:spcPts val="0"/>
              </a:spcBef>
              <a:buNone/>
              <a:defRPr b="1" i="0" sz="2200" u="none" cap="none" strike="noStrike">
                <a:solidFill>
                  <a:schemeClr val="lt1"/>
                </a:solidFill>
                <a:latin typeface="Questrial"/>
                <a:ea typeface="Questrial"/>
                <a:cs typeface="Questrial"/>
                <a:sym typeface="Questrial"/>
              </a:defRPr>
            </a:lvl5pPr>
            <a:lvl6pPr indent="0" lvl="5" marL="0" marR="0" rtl="0" algn="r">
              <a:spcBef>
                <a:spcPts val="0"/>
              </a:spcBef>
              <a:buNone/>
              <a:defRPr b="1" i="0" sz="2200" u="none" cap="none" strike="noStrike">
                <a:solidFill>
                  <a:schemeClr val="lt1"/>
                </a:solidFill>
                <a:latin typeface="Questrial"/>
                <a:ea typeface="Questrial"/>
                <a:cs typeface="Questrial"/>
                <a:sym typeface="Questrial"/>
              </a:defRPr>
            </a:lvl6pPr>
            <a:lvl7pPr indent="0" lvl="6" marL="0" marR="0" rtl="0" algn="r">
              <a:spcBef>
                <a:spcPts val="0"/>
              </a:spcBef>
              <a:buNone/>
              <a:defRPr b="1" i="0" sz="2200" u="none" cap="none" strike="noStrike">
                <a:solidFill>
                  <a:schemeClr val="lt1"/>
                </a:solidFill>
                <a:latin typeface="Questrial"/>
                <a:ea typeface="Questrial"/>
                <a:cs typeface="Questrial"/>
                <a:sym typeface="Questrial"/>
              </a:defRPr>
            </a:lvl7pPr>
            <a:lvl8pPr indent="0" lvl="7" marL="0" marR="0" rtl="0" algn="r">
              <a:spcBef>
                <a:spcPts val="0"/>
              </a:spcBef>
              <a:buNone/>
              <a:defRPr b="1" i="0" sz="2200" u="none" cap="none" strike="noStrike">
                <a:solidFill>
                  <a:schemeClr val="lt1"/>
                </a:solidFill>
                <a:latin typeface="Questrial"/>
                <a:ea typeface="Questrial"/>
                <a:cs typeface="Questrial"/>
                <a:sym typeface="Questrial"/>
              </a:defRPr>
            </a:lvl8pPr>
            <a:lvl9pPr indent="0" lvl="8" marL="0" marR="0" rtl="0" algn="r">
              <a:spcBef>
                <a:spcPts val="0"/>
              </a:spcBef>
              <a:buNone/>
              <a:defRPr b="1" i="0" sz="2200" u="none" cap="none" strike="noStrike">
                <a:solidFill>
                  <a:schemeClr val="lt1"/>
                </a:solidFill>
                <a:latin typeface="Questrial"/>
                <a:ea typeface="Questrial"/>
                <a:cs typeface="Questrial"/>
                <a:sym typeface="Questrial"/>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with Picture">
  <p:cSld name="Title Slide with Picture">
    <p:spTree>
      <p:nvGrpSpPr>
        <p:cNvPr id="198" name="Shape 198"/>
        <p:cNvGrpSpPr/>
        <p:nvPr/>
      </p:nvGrpSpPr>
      <p:grpSpPr>
        <a:xfrm>
          <a:off x="0" y="0"/>
          <a:ext cx="0" cy="0"/>
          <a:chOff x="0" y="0"/>
          <a:chExt cx="0" cy="0"/>
        </a:xfrm>
      </p:grpSpPr>
      <p:sp>
        <p:nvSpPr>
          <p:cNvPr id="199" name="Shape 199"/>
          <p:cNvSpPr/>
          <p:nvPr/>
        </p:nvSpPr>
        <p:spPr>
          <a:xfrm>
            <a:off x="3186953" y="268288"/>
            <a:ext cx="5669400" cy="25602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Questrial"/>
              <a:ea typeface="Questrial"/>
              <a:cs typeface="Questrial"/>
              <a:sym typeface="Questrial"/>
            </a:endParaRPr>
          </a:p>
        </p:txBody>
      </p:sp>
      <p:sp>
        <p:nvSpPr>
          <p:cNvPr id="200" name="Shape 200"/>
          <p:cNvSpPr txBox="1"/>
          <p:nvPr>
            <p:ph type="ctrTitle"/>
          </p:nvPr>
        </p:nvSpPr>
        <p:spPr>
          <a:xfrm>
            <a:off x="3200399" y="4171950"/>
            <a:ext cx="5457900" cy="1086000"/>
          </a:xfrm>
          <a:prstGeom prst="rect">
            <a:avLst/>
          </a:prstGeom>
          <a:noFill/>
          <a:ln>
            <a:noFill/>
          </a:ln>
        </p:spPr>
        <p:txBody>
          <a:bodyPr anchorCtr="0" anchor="b" bIns="91425" lIns="91425" spcFirstLastPara="1" rIns="91425" wrap="square" tIns="91425"/>
          <a:lstStyle>
            <a:lvl1pPr indent="0" lvl="0" marL="0" marR="0" rtl="0" algn="l">
              <a:spcBef>
                <a:spcPts val="0"/>
              </a:spcBef>
              <a:spcAft>
                <a:spcPts val="0"/>
              </a:spcAft>
              <a:buClr>
                <a:schemeClr val="accent1"/>
              </a:buClr>
              <a:buSzPts val="1400"/>
              <a:buFont typeface="Questrial"/>
              <a:buNone/>
              <a:defRPr b="0" i="0" sz="4600" u="none" cap="none" strike="noStrike">
                <a:solidFill>
                  <a:schemeClr val="accent1"/>
                </a:solidFill>
                <a:latin typeface="Questrial"/>
                <a:ea typeface="Questrial"/>
                <a:cs typeface="Questrial"/>
                <a:sym typeface="Questrial"/>
              </a:defRPr>
            </a:lvl1pPr>
            <a:lvl2pPr indent="0" lvl="1" rtl="0">
              <a:spcBef>
                <a:spcPts val="0"/>
              </a:spcBef>
              <a:spcAft>
                <a:spcPts val="0"/>
              </a:spcAft>
              <a:buSzPts val="1400"/>
              <a:buNone/>
              <a:defRPr sz="1800"/>
            </a:lvl2pPr>
            <a:lvl3pPr indent="0" lvl="2" rtl="0">
              <a:spcBef>
                <a:spcPts val="0"/>
              </a:spcBef>
              <a:spcAft>
                <a:spcPts val="0"/>
              </a:spcAft>
              <a:buSzPts val="1400"/>
              <a:buNone/>
              <a:defRPr sz="1800"/>
            </a:lvl3pPr>
            <a:lvl4pPr indent="0" lvl="3" rtl="0">
              <a:spcBef>
                <a:spcPts val="0"/>
              </a:spcBef>
              <a:spcAft>
                <a:spcPts val="0"/>
              </a:spcAft>
              <a:buSzPts val="1400"/>
              <a:buNone/>
              <a:defRPr sz="1800"/>
            </a:lvl4pPr>
            <a:lvl5pPr indent="0" lvl="4" rtl="0">
              <a:spcBef>
                <a:spcPts val="0"/>
              </a:spcBef>
              <a:spcAft>
                <a:spcPts val="0"/>
              </a:spcAft>
              <a:buSzPts val="1400"/>
              <a:buNone/>
              <a:defRPr sz="1800"/>
            </a:lvl5pPr>
            <a:lvl6pPr indent="0" lvl="5" rtl="0">
              <a:spcBef>
                <a:spcPts val="0"/>
              </a:spcBef>
              <a:spcAft>
                <a:spcPts val="0"/>
              </a:spcAft>
              <a:buSzPts val="1400"/>
              <a:buNone/>
              <a:defRPr sz="1800"/>
            </a:lvl6pPr>
            <a:lvl7pPr indent="0" lvl="6" rtl="0">
              <a:spcBef>
                <a:spcPts val="0"/>
              </a:spcBef>
              <a:spcAft>
                <a:spcPts val="0"/>
              </a:spcAft>
              <a:buSzPts val="1400"/>
              <a:buNone/>
              <a:defRPr sz="1800"/>
            </a:lvl7pPr>
            <a:lvl8pPr indent="0" lvl="7" rtl="0">
              <a:spcBef>
                <a:spcPts val="0"/>
              </a:spcBef>
              <a:spcAft>
                <a:spcPts val="0"/>
              </a:spcAft>
              <a:buSzPts val="1400"/>
              <a:buNone/>
              <a:defRPr sz="1800"/>
            </a:lvl8pPr>
            <a:lvl9pPr indent="0" lvl="8" rtl="0">
              <a:spcBef>
                <a:spcPts val="0"/>
              </a:spcBef>
              <a:spcAft>
                <a:spcPts val="0"/>
              </a:spcAft>
              <a:buSzPts val="1400"/>
              <a:buNone/>
              <a:defRPr sz="1800"/>
            </a:lvl9pPr>
          </a:lstStyle>
          <a:p/>
        </p:txBody>
      </p:sp>
      <p:sp>
        <p:nvSpPr>
          <p:cNvPr id="201" name="Shape 201"/>
          <p:cNvSpPr txBox="1"/>
          <p:nvPr>
            <p:ph idx="1" type="subTitle"/>
          </p:nvPr>
        </p:nvSpPr>
        <p:spPr>
          <a:xfrm>
            <a:off x="3200401" y="5257799"/>
            <a:ext cx="5457900" cy="618600"/>
          </a:xfrm>
          <a:prstGeom prst="rect">
            <a:avLst/>
          </a:prstGeom>
          <a:noFill/>
          <a:ln>
            <a:noFill/>
          </a:ln>
        </p:spPr>
        <p:txBody>
          <a:bodyPr anchorCtr="0" anchor="t" bIns="91425" lIns="91425" spcFirstLastPara="1" rIns="91425" wrap="square" tIns="91425"/>
          <a:lstStyle>
            <a:lvl1pPr indent="0" lvl="0" marL="0" marR="0" rtl="0" algn="l">
              <a:spcBef>
                <a:spcPts val="0"/>
              </a:spcBef>
              <a:spcAft>
                <a:spcPts val="0"/>
              </a:spcAft>
              <a:buClr>
                <a:schemeClr val="accent1"/>
              </a:buClr>
              <a:buSzPts val="2000"/>
              <a:buFont typeface="Noto Sans Symbols"/>
              <a:buNone/>
              <a:defRPr b="0" i="0" sz="1600" u="none" cap="none" strike="noStrike">
                <a:solidFill>
                  <a:schemeClr val="dk2"/>
                </a:solidFill>
                <a:latin typeface="Questrial"/>
                <a:ea typeface="Questrial"/>
                <a:cs typeface="Questrial"/>
                <a:sym typeface="Questrial"/>
              </a:defRPr>
            </a:lvl1pPr>
            <a:lvl2pPr indent="0" lvl="1" marL="457200" marR="0" rtl="0" algn="ctr">
              <a:spcBef>
                <a:spcPts val="0"/>
              </a:spcBef>
              <a:spcAft>
                <a:spcPts val="0"/>
              </a:spcAft>
              <a:buClr>
                <a:srgbClr val="4C0000"/>
              </a:buClr>
              <a:buSzPts val="1800"/>
              <a:buFont typeface="Noto Sans Symbols"/>
              <a:buNone/>
              <a:defRPr b="0" i="0" sz="1800" u="none" cap="none" strike="noStrike">
                <a:solidFill>
                  <a:srgbClr val="888888"/>
                </a:solidFill>
                <a:latin typeface="Questrial"/>
                <a:ea typeface="Questrial"/>
                <a:cs typeface="Questrial"/>
                <a:sym typeface="Questrial"/>
              </a:defRPr>
            </a:lvl2pPr>
            <a:lvl3pPr indent="0" lvl="2" marL="914400" marR="0" rtl="0" algn="ctr">
              <a:spcBef>
                <a:spcPts val="600"/>
              </a:spcBef>
              <a:spcAft>
                <a:spcPts val="0"/>
              </a:spcAft>
              <a:buClr>
                <a:schemeClr val="accent1"/>
              </a:buClr>
              <a:buSzPts val="1800"/>
              <a:buFont typeface="Noto Sans Symbols"/>
              <a:buNone/>
              <a:defRPr b="0" i="0" sz="1800" u="none" cap="none" strike="noStrike">
                <a:solidFill>
                  <a:srgbClr val="888888"/>
                </a:solidFill>
                <a:latin typeface="Questrial"/>
                <a:ea typeface="Questrial"/>
                <a:cs typeface="Questrial"/>
                <a:sym typeface="Questrial"/>
              </a:defRPr>
            </a:lvl3pPr>
            <a:lvl4pPr indent="0" lvl="3" marL="1371600" marR="0" rtl="0" algn="ctr">
              <a:spcBef>
                <a:spcPts val="600"/>
              </a:spcBef>
              <a:spcAft>
                <a:spcPts val="0"/>
              </a:spcAft>
              <a:buClr>
                <a:srgbClr val="4C0000"/>
              </a:buClr>
              <a:buSzPts val="1800"/>
              <a:buFont typeface="Noto Sans Symbols"/>
              <a:buNone/>
              <a:defRPr b="0" i="0" sz="1800" u="none" cap="none" strike="noStrike">
                <a:solidFill>
                  <a:srgbClr val="888888"/>
                </a:solidFill>
                <a:latin typeface="Questrial"/>
                <a:ea typeface="Questrial"/>
                <a:cs typeface="Questrial"/>
                <a:sym typeface="Questrial"/>
              </a:defRPr>
            </a:lvl4pPr>
            <a:lvl5pPr indent="0" lvl="4" marL="1828800" marR="0" rtl="0" algn="ctr">
              <a:spcBef>
                <a:spcPts val="600"/>
              </a:spcBef>
              <a:spcAft>
                <a:spcPts val="0"/>
              </a:spcAft>
              <a:buClr>
                <a:schemeClr val="accent1"/>
              </a:buClr>
              <a:buSzPts val="1800"/>
              <a:buFont typeface="Noto Sans Symbols"/>
              <a:buNone/>
              <a:defRPr b="0" i="0" sz="1800" u="none" cap="none" strike="noStrike">
                <a:solidFill>
                  <a:srgbClr val="888888"/>
                </a:solidFill>
                <a:latin typeface="Questrial"/>
                <a:ea typeface="Questrial"/>
                <a:cs typeface="Questrial"/>
                <a:sym typeface="Questrial"/>
              </a:defRPr>
            </a:lvl5pPr>
            <a:lvl6pPr indent="0" lvl="5" marL="2286000" marR="0" rtl="0" algn="ctr">
              <a:spcBef>
                <a:spcPts val="360"/>
              </a:spcBef>
              <a:spcAft>
                <a:spcPts val="0"/>
              </a:spcAft>
              <a:buClr>
                <a:srgbClr val="4C0000"/>
              </a:buClr>
              <a:buSzPts val="1800"/>
              <a:buFont typeface="Noto Sans Symbols"/>
              <a:buNone/>
              <a:defRPr b="0" i="0" sz="1800" u="none" cap="none" strike="noStrike">
                <a:solidFill>
                  <a:srgbClr val="888888"/>
                </a:solidFill>
                <a:latin typeface="Questrial"/>
                <a:ea typeface="Questrial"/>
                <a:cs typeface="Questrial"/>
                <a:sym typeface="Questrial"/>
              </a:defRPr>
            </a:lvl6pPr>
            <a:lvl7pPr indent="0" lvl="6" marL="2743200" marR="0" rtl="0" algn="ctr">
              <a:spcBef>
                <a:spcPts val="360"/>
              </a:spcBef>
              <a:spcAft>
                <a:spcPts val="0"/>
              </a:spcAft>
              <a:buClr>
                <a:schemeClr val="accent1"/>
              </a:buClr>
              <a:buSzPts val="1800"/>
              <a:buFont typeface="Noto Sans Symbols"/>
              <a:buNone/>
              <a:defRPr b="0" i="0" sz="1800" u="none" cap="none" strike="noStrike">
                <a:solidFill>
                  <a:srgbClr val="888888"/>
                </a:solidFill>
                <a:latin typeface="Questrial"/>
                <a:ea typeface="Questrial"/>
                <a:cs typeface="Questrial"/>
                <a:sym typeface="Questrial"/>
              </a:defRPr>
            </a:lvl7pPr>
            <a:lvl8pPr indent="0" lvl="7" marL="3200400" marR="0" rtl="0" algn="ctr">
              <a:spcBef>
                <a:spcPts val="360"/>
              </a:spcBef>
              <a:spcAft>
                <a:spcPts val="0"/>
              </a:spcAft>
              <a:buClr>
                <a:srgbClr val="4C0000"/>
              </a:buClr>
              <a:buSzPts val="1800"/>
              <a:buFont typeface="Noto Sans Symbols"/>
              <a:buNone/>
              <a:defRPr b="0" i="0" sz="1800" u="none" cap="none" strike="noStrike">
                <a:solidFill>
                  <a:srgbClr val="888888"/>
                </a:solidFill>
                <a:latin typeface="Questrial"/>
                <a:ea typeface="Questrial"/>
                <a:cs typeface="Questrial"/>
                <a:sym typeface="Questrial"/>
              </a:defRPr>
            </a:lvl8pPr>
            <a:lvl9pPr indent="0" lvl="8" marL="3657600" marR="0" rtl="0" algn="ctr">
              <a:spcBef>
                <a:spcPts val="360"/>
              </a:spcBef>
              <a:spcAft>
                <a:spcPts val="0"/>
              </a:spcAft>
              <a:buClr>
                <a:schemeClr val="accent1"/>
              </a:buClr>
              <a:buSzPts val="1800"/>
              <a:buFont typeface="Noto Sans Symbols"/>
              <a:buNone/>
              <a:defRPr b="0" i="0" sz="1800" u="none" cap="none" strike="noStrike">
                <a:solidFill>
                  <a:srgbClr val="888888"/>
                </a:solidFill>
                <a:latin typeface="Questrial"/>
                <a:ea typeface="Questrial"/>
                <a:cs typeface="Questrial"/>
                <a:sym typeface="Questrial"/>
              </a:defRPr>
            </a:lvl9pPr>
          </a:lstStyle>
          <a:p/>
        </p:txBody>
      </p:sp>
      <p:sp>
        <p:nvSpPr>
          <p:cNvPr id="202" name="Shape 202"/>
          <p:cNvSpPr txBox="1"/>
          <p:nvPr>
            <p:ph idx="10" type="dt"/>
          </p:nvPr>
        </p:nvSpPr>
        <p:spPr>
          <a:xfrm>
            <a:off x="3276600" y="389965"/>
            <a:ext cx="5499900" cy="365100"/>
          </a:xfrm>
          <a:prstGeom prst="rect">
            <a:avLst/>
          </a:prstGeom>
          <a:noFill/>
          <a:ln>
            <a:noFill/>
          </a:ln>
        </p:spPr>
        <p:txBody>
          <a:bodyPr anchorCtr="0" anchor="ctr" bIns="91425" lIns="91425" spcFirstLastPara="1" rIns="91425" wrap="square" tIns="91425"/>
          <a:lstStyle>
            <a:lvl1pPr indent="0" lvl="0" marL="0" marR="0" rtl="0" algn="r">
              <a:spcBef>
                <a:spcPts val="0"/>
              </a:spcBef>
              <a:spcAft>
                <a:spcPts val="0"/>
              </a:spcAft>
              <a:buSzPts val="1400"/>
              <a:buNone/>
              <a:defRPr b="0" sz="2200">
                <a:solidFill>
                  <a:schemeClr val="lt1"/>
                </a:solidFill>
                <a:latin typeface="Questrial"/>
                <a:ea typeface="Questrial"/>
                <a:cs typeface="Questrial"/>
                <a:sym typeface="Questrial"/>
              </a:defRPr>
            </a:lvl1pPr>
            <a:lvl2pPr indent="0" lvl="1" marL="4572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2pPr>
            <a:lvl3pPr indent="0" lvl="2" marL="9144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3pPr>
            <a:lvl4pPr indent="0" lvl="3" marL="13716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4pPr>
            <a:lvl5pPr indent="0" lvl="4" marL="18288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5pPr>
            <a:lvl6pPr indent="0" lvl="5" marL="22860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6pPr>
            <a:lvl7pPr indent="0" lvl="6" marL="27432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7pPr>
            <a:lvl8pPr indent="0" lvl="7" marL="32004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8pPr>
            <a:lvl9pPr indent="0" lvl="8" marL="36576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9pPr>
          </a:lstStyle>
          <a:p/>
        </p:txBody>
      </p:sp>
      <p:sp>
        <p:nvSpPr>
          <p:cNvPr id="203" name="Shape 203"/>
          <p:cNvSpPr txBox="1"/>
          <p:nvPr>
            <p:ph idx="11" type="ftr"/>
          </p:nvPr>
        </p:nvSpPr>
        <p:spPr>
          <a:xfrm>
            <a:off x="3213847" y="6356350"/>
            <a:ext cx="4734000" cy="365100"/>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SzPts val="1400"/>
              <a:buNone/>
              <a:defRPr b="1" sz="1100">
                <a:solidFill>
                  <a:srgbClr val="848484"/>
                </a:solidFill>
                <a:latin typeface="Questrial"/>
                <a:ea typeface="Questrial"/>
                <a:cs typeface="Questrial"/>
                <a:sym typeface="Questrial"/>
              </a:defRPr>
            </a:lvl1pPr>
            <a:lvl2pPr indent="0" lvl="1" marL="4572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2pPr>
            <a:lvl3pPr indent="0" lvl="2" marL="9144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3pPr>
            <a:lvl4pPr indent="0" lvl="3" marL="13716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4pPr>
            <a:lvl5pPr indent="0" lvl="4" marL="18288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5pPr>
            <a:lvl6pPr indent="0" lvl="5" marL="22860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6pPr>
            <a:lvl7pPr indent="0" lvl="6" marL="27432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7pPr>
            <a:lvl8pPr indent="0" lvl="7" marL="32004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8pPr>
            <a:lvl9pPr indent="0" lvl="8" marL="36576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9pPr>
          </a:lstStyle>
          <a:p/>
        </p:txBody>
      </p:sp>
      <p:sp>
        <p:nvSpPr>
          <p:cNvPr id="204" name="Shape 204"/>
          <p:cNvSpPr txBox="1"/>
          <p:nvPr>
            <p:ph idx="12" type="sldNum"/>
          </p:nvPr>
        </p:nvSpPr>
        <p:spPr>
          <a:xfrm>
            <a:off x="8265459" y="6356350"/>
            <a:ext cx="6858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1" sz="1100">
                <a:solidFill>
                  <a:srgbClr val="848484"/>
                </a:solidFill>
                <a:latin typeface="Questrial"/>
                <a:ea typeface="Questrial"/>
                <a:cs typeface="Questrial"/>
                <a:sym typeface="Questrial"/>
              </a:defRPr>
            </a:lvl1pPr>
            <a:lvl2pPr indent="0" lvl="1" marL="0" marR="0" rtl="0" algn="r">
              <a:spcBef>
                <a:spcPts val="0"/>
              </a:spcBef>
              <a:buNone/>
              <a:defRPr b="1" sz="1100">
                <a:solidFill>
                  <a:srgbClr val="848484"/>
                </a:solidFill>
                <a:latin typeface="Questrial"/>
                <a:ea typeface="Questrial"/>
                <a:cs typeface="Questrial"/>
                <a:sym typeface="Questrial"/>
              </a:defRPr>
            </a:lvl2pPr>
            <a:lvl3pPr indent="0" lvl="2" marL="0" marR="0" rtl="0" algn="r">
              <a:spcBef>
                <a:spcPts val="0"/>
              </a:spcBef>
              <a:buNone/>
              <a:defRPr b="1" sz="1100">
                <a:solidFill>
                  <a:srgbClr val="848484"/>
                </a:solidFill>
                <a:latin typeface="Questrial"/>
                <a:ea typeface="Questrial"/>
                <a:cs typeface="Questrial"/>
                <a:sym typeface="Questrial"/>
              </a:defRPr>
            </a:lvl3pPr>
            <a:lvl4pPr indent="0" lvl="3" marL="0" marR="0" rtl="0" algn="r">
              <a:spcBef>
                <a:spcPts val="0"/>
              </a:spcBef>
              <a:buNone/>
              <a:defRPr b="1" sz="1100">
                <a:solidFill>
                  <a:srgbClr val="848484"/>
                </a:solidFill>
                <a:latin typeface="Questrial"/>
                <a:ea typeface="Questrial"/>
                <a:cs typeface="Questrial"/>
                <a:sym typeface="Questrial"/>
              </a:defRPr>
            </a:lvl4pPr>
            <a:lvl5pPr indent="0" lvl="4" marL="0" marR="0" rtl="0" algn="r">
              <a:spcBef>
                <a:spcPts val="0"/>
              </a:spcBef>
              <a:buNone/>
              <a:defRPr b="1" sz="1100">
                <a:solidFill>
                  <a:srgbClr val="848484"/>
                </a:solidFill>
                <a:latin typeface="Questrial"/>
                <a:ea typeface="Questrial"/>
                <a:cs typeface="Questrial"/>
                <a:sym typeface="Questrial"/>
              </a:defRPr>
            </a:lvl5pPr>
            <a:lvl6pPr indent="0" lvl="5" marL="0" marR="0" rtl="0" algn="r">
              <a:spcBef>
                <a:spcPts val="0"/>
              </a:spcBef>
              <a:buNone/>
              <a:defRPr b="1" sz="1100">
                <a:solidFill>
                  <a:srgbClr val="848484"/>
                </a:solidFill>
                <a:latin typeface="Questrial"/>
                <a:ea typeface="Questrial"/>
                <a:cs typeface="Questrial"/>
                <a:sym typeface="Questrial"/>
              </a:defRPr>
            </a:lvl6pPr>
            <a:lvl7pPr indent="0" lvl="6" marL="0" marR="0" rtl="0" algn="r">
              <a:spcBef>
                <a:spcPts val="0"/>
              </a:spcBef>
              <a:buNone/>
              <a:defRPr b="1" sz="1100">
                <a:solidFill>
                  <a:srgbClr val="848484"/>
                </a:solidFill>
                <a:latin typeface="Questrial"/>
                <a:ea typeface="Questrial"/>
                <a:cs typeface="Questrial"/>
                <a:sym typeface="Questrial"/>
              </a:defRPr>
            </a:lvl7pPr>
            <a:lvl8pPr indent="0" lvl="7" marL="0" marR="0" rtl="0" algn="r">
              <a:spcBef>
                <a:spcPts val="0"/>
              </a:spcBef>
              <a:buNone/>
              <a:defRPr b="1" sz="1100">
                <a:solidFill>
                  <a:srgbClr val="848484"/>
                </a:solidFill>
                <a:latin typeface="Questrial"/>
                <a:ea typeface="Questrial"/>
                <a:cs typeface="Questrial"/>
                <a:sym typeface="Questrial"/>
              </a:defRPr>
            </a:lvl8pPr>
            <a:lvl9pPr indent="0" lvl="8" marL="0" marR="0" rtl="0" algn="r">
              <a:spcBef>
                <a:spcPts val="0"/>
              </a:spcBef>
              <a:buNone/>
              <a:defRPr b="1" sz="1100">
                <a:solidFill>
                  <a:srgbClr val="848484"/>
                </a:solidFill>
                <a:latin typeface="Questrial"/>
                <a:ea typeface="Questrial"/>
                <a:cs typeface="Questrial"/>
                <a:sym typeface="Questrial"/>
              </a:defRPr>
            </a:lvl9pPr>
          </a:lstStyle>
          <a:p>
            <a:pPr indent="0" lvl="0" marL="0">
              <a:spcBef>
                <a:spcPts val="0"/>
              </a:spcBef>
              <a:spcAft>
                <a:spcPts val="0"/>
              </a:spcAft>
              <a:buNone/>
            </a:pPr>
            <a:fld id="{00000000-1234-1234-1234-123412341234}" type="slidenum">
              <a:rPr lang="en-US"/>
              <a:t>‹#›</a:t>
            </a:fld>
            <a:endParaRPr/>
          </a:p>
        </p:txBody>
      </p:sp>
      <p:sp>
        <p:nvSpPr>
          <p:cNvPr id="205" name="Shape 205"/>
          <p:cNvSpPr/>
          <p:nvPr>
            <p:ph idx="2" type="pic"/>
          </p:nvPr>
        </p:nvSpPr>
        <p:spPr>
          <a:xfrm>
            <a:off x="3200400" y="2877671"/>
            <a:ext cx="5646900" cy="1280100"/>
          </a:xfrm>
          <a:prstGeom prst="rect">
            <a:avLst/>
          </a:prstGeom>
          <a:noFill/>
          <a:ln>
            <a:noFill/>
          </a:ln>
        </p:spPr>
        <p:txBody>
          <a:bodyPr anchorCtr="0" anchor="t" bIns="91425" lIns="91425" spcFirstLastPara="1" rIns="91425" wrap="square" tIns="91425"/>
          <a:lstStyle>
            <a:lvl1pPr indent="-228600" lvl="0" marL="228600" marR="0" rtl="0" algn="l">
              <a:spcBef>
                <a:spcPts val="1800"/>
              </a:spcBef>
              <a:spcAft>
                <a:spcPts val="0"/>
              </a:spcAft>
              <a:buClr>
                <a:schemeClr val="accent1"/>
              </a:buClr>
              <a:buSzPts val="1400"/>
              <a:buFont typeface="Noto Sans Symbols"/>
              <a:buNone/>
              <a:defRPr b="0" i="0" sz="2000" u="none" cap="none" strike="noStrike">
                <a:solidFill>
                  <a:schemeClr val="dk2"/>
                </a:solidFill>
                <a:latin typeface="Questrial"/>
                <a:ea typeface="Questrial"/>
                <a:cs typeface="Questrial"/>
                <a:sym typeface="Questrial"/>
              </a:defRPr>
            </a:lvl1pPr>
            <a:lvl2pPr indent="-228600" lvl="1" marL="457200" marR="0" rtl="0" algn="l">
              <a:spcBef>
                <a:spcPts val="600"/>
              </a:spcBef>
              <a:spcAft>
                <a:spcPts val="0"/>
              </a:spcAft>
              <a:buClr>
                <a:srgbClr val="4C0000"/>
              </a:buClr>
              <a:buSzPts val="1800"/>
              <a:buFont typeface="Noto Sans Symbols"/>
              <a:buChar char="◼"/>
              <a:defRPr b="0" i="0" sz="1800" u="none" cap="none" strike="noStrike">
                <a:solidFill>
                  <a:schemeClr val="dk2"/>
                </a:solidFill>
                <a:latin typeface="Questrial"/>
                <a:ea typeface="Questrial"/>
                <a:cs typeface="Questrial"/>
                <a:sym typeface="Questrial"/>
              </a:defRPr>
            </a:lvl2pPr>
            <a:lvl3pPr indent="-228600" lvl="2" marL="685800" marR="0" rtl="0" algn="l">
              <a:spcBef>
                <a:spcPts val="600"/>
              </a:spcBef>
              <a:spcAft>
                <a:spcPts val="0"/>
              </a:spcAft>
              <a:buClr>
                <a:schemeClr val="accent1"/>
              </a:buClr>
              <a:buSzPts val="1800"/>
              <a:buFont typeface="Noto Sans Symbols"/>
              <a:buChar char="◼"/>
              <a:defRPr b="0" i="0" sz="1800" u="none" cap="none" strike="noStrike">
                <a:solidFill>
                  <a:schemeClr val="dk2"/>
                </a:solidFill>
                <a:latin typeface="Questrial"/>
                <a:ea typeface="Questrial"/>
                <a:cs typeface="Questrial"/>
                <a:sym typeface="Questrial"/>
              </a:defRPr>
            </a:lvl3pPr>
            <a:lvl4pPr indent="-228600" lvl="3" marL="914400" marR="0" rtl="0" algn="l">
              <a:spcBef>
                <a:spcPts val="600"/>
              </a:spcBef>
              <a:spcAft>
                <a:spcPts val="0"/>
              </a:spcAft>
              <a:buClr>
                <a:srgbClr val="4C0000"/>
              </a:buClr>
              <a:buSzPts val="1800"/>
              <a:buFont typeface="Noto Sans Symbols"/>
              <a:buChar char="◼"/>
              <a:defRPr b="0" i="0" sz="1800" u="none" cap="none" strike="noStrike">
                <a:solidFill>
                  <a:schemeClr val="dk2"/>
                </a:solidFill>
                <a:latin typeface="Questrial"/>
                <a:ea typeface="Questrial"/>
                <a:cs typeface="Questrial"/>
                <a:sym typeface="Questrial"/>
              </a:defRPr>
            </a:lvl4pPr>
            <a:lvl5pPr indent="-228600" lvl="4" marL="1143000" marR="0" rtl="0" algn="l">
              <a:spcBef>
                <a:spcPts val="600"/>
              </a:spcBef>
              <a:spcAft>
                <a:spcPts val="0"/>
              </a:spcAft>
              <a:buClr>
                <a:schemeClr val="accent1"/>
              </a:buClr>
              <a:buSzPts val="1800"/>
              <a:buFont typeface="Noto Sans Symbols"/>
              <a:buChar char="◼"/>
              <a:defRPr b="0" i="0" sz="1800" u="none" cap="none" strike="noStrike">
                <a:solidFill>
                  <a:schemeClr val="dk2"/>
                </a:solidFill>
                <a:latin typeface="Questrial"/>
                <a:ea typeface="Questrial"/>
                <a:cs typeface="Questrial"/>
                <a:sym typeface="Questrial"/>
              </a:defRPr>
            </a:lvl5pPr>
            <a:lvl6pPr indent="-234950" lvl="5" marL="1377950" marR="0" rtl="0" algn="l">
              <a:spcBef>
                <a:spcPts val="360"/>
              </a:spcBef>
              <a:spcAft>
                <a:spcPts val="0"/>
              </a:spcAft>
              <a:buClr>
                <a:srgbClr val="4C0000"/>
              </a:buClr>
              <a:buSzPts val="1800"/>
              <a:buFont typeface="Noto Sans Symbols"/>
              <a:buChar char="◼"/>
              <a:defRPr b="0" i="0" sz="1800" u="none" cap="none" strike="noStrike">
                <a:solidFill>
                  <a:schemeClr val="dk2"/>
                </a:solidFill>
                <a:latin typeface="Questrial"/>
                <a:ea typeface="Questrial"/>
                <a:cs typeface="Questrial"/>
                <a:sym typeface="Questrial"/>
              </a:defRPr>
            </a:lvl6pPr>
            <a:lvl7pPr indent="-231775" lvl="6" marL="1603375" marR="0" rtl="0" algn="l">
              <a:spcBef>
                <a:spcPts val="360"/>
              </a:spcBef>
              <a:spcAft>
                <a:spcPts val="0"/>
              </a:spcAft>
              <a:buClr>
                <a:schemeClr val="accent1"/>
              </a:buClr>
              <a:buSzPts val="1800"/>
              <a:buFont typeface="Noto Sans Symbols"/>
              <a:buChar char="◼"/>
              <a:defRPr b="0" i="0" sz="1800" u="none" cap="none" strike="noStrike">
                <a:solidFill>
                  <a:schemeClr val="dk2"/>
                </a:solidFill>
                <a:latin typeface="Questrial"/>
                <a:ea typeface="Questrial"/>
                <a:cs typeface="Questrial"/>
                <a:sym typeface="Questrial"/>
              </a:defRPr>
            </a:lvl7pPr>
            <a:lvl8pPr indent="-230187" lvl="7" marL="1830387" marR="0" rtl="0" algn="l">
              <a:spcBef>
                <a:spcPts val="360"/>
              </a:spcBef>
              <a:spcAft>
                <a:spcPts val="0"/>
              </a:spcAft>
              <a:buClr>
                <a:srgbClr val="4C0000"/>
              </a:buClr>
              <a:buSzPts val="1800"/>
              <a:buFont typeface="Noto Sans Symbols"/>
              <a:buChar char="◼"/>
              <a:defRPr b="0" i="0" sz="1800" u="none" cap="none" strike="noStrike">
                <a:solidFill>
                  <a:schemeClr val="dk2"/>
                </a:solidFill>
                <a:latin typeface="Questrial"/>
                <a:ea typeface="Questrial"/>
                <a:cs typeface="Questrial"/>
                <a:sym typeface="Questrial"/>
              </a:defRPr>
            </a:lvl8pPr>
            <a:lvl9pPr indent="-228600" lvl="8" marL="2057400" marR="0" rtl="0" algn="l">
              <a:spcBef>
                <a:spcPts val="360"/>
              </a:spcBef>
              <a:spcAft>
                <a:spcPts val="0"/>
              </a:spcAft>
              <a:buClr>
                <a:schemeClr val="accent1"/>
              </a:buClr>
              <a:buSzPts val="1800"/>
              <a:buFont typeface="Noto Sans Symbols"/>
              <a:buChar char="◼"/>
              <a:defRPr b="0" i="0" sz="1800" u="none" cap="none" strike="noStrike">
                <a:solidFill>
                  <a:schemeClr val="dk2"/>
                </a:solidFill>
                <a:latin typeface="Questrial"/>
                <a:ea typeface="Questrial"/>
                <a:cs typeface="Questrial"/>
                <a:sym typeface="Questrial"/>
              </a:defRPr>
            </a:lvl9pPr>
          </a:lstStyle>
          <a:p/>
        </p:txBody>
      </p:sp>
      <p:sp>
        <p:nvSpPr>
          <p:cNvPr id="206" name="Shape 206"/>
          <p:cNvSpPr/>
          <p:nvPr/>
        </p:nvSpPr>
        <p:spPr>
          <a:xfrm>
            <a:off x="268940" y="268288"/>
            <a:ext cx="183000" cy="38868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Questrial"/>
              <a:ea typeface="Questrial"/>
              <a:cs typeface="Questrial"/>
              <a:sym typeface="Quest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Content, and Picture">
  <p:cSld name="Title, Content, and Picture">
    <p:spTree>
      <p:nvGrpSpPr>
        <p:cNvPr id="207" name="Shape 207"/>
        <p:cNvGrpSpPr/>
        <p:nvPr/>
      </p:nvGrpSpPr>
      <p:grpSpPr>
        <a:xfrm>
          <a:off x="0" y="0"/>
          <a:ext cx="0" cy="0"/>
          <a:chOff x="0" y="0"/>
          <a:chExt cx="0" cy="0"/>
        </a:xfrm>
      </p:grpSpPr>
      <p:sp>
        <p:nvSpPr>
          <p:cNvPr id="208" name="Shape 208"/>
          <p:cNvSpPr/>
          <p:nvPr/>
        </p:nvSpPr>
        <p:spPr>
          <a:xfrm>
            <a:off x="269875" y="268288"/>
            <a:ext cx="1645800" cy="16458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Questrial"/>
              <a:ea typeface="Questrial"/>
              <a:cs typeface="Questrial"/>
              <a:sym typeface="Questrial"/>
            </a:endParaRPr>
          </a:p>
        </p:txBody>
      </p:sp>
      <p:sp>
        <p:nvSpPr>
          <p:cNvPr id="209" name="Shape 209"/>
          <p:cNvSpPr txBox="1"/>
          <p:nvPr>
            <p:ph type="title"/>
          </p:nvPr>
        </p:nvSpPr>
        <p:spPr>
          <a:xfrm>
            <a:off x="2178423" y="914400"/>
            <a:ext cx="6508500" cy="1143000"/>
          </a:xfrm>
          <a:prstGeom prst="rect">
            <a:avLst/>
          </a:prstGeom>
          <a:noFill/>
          <a:ln>
            <a:noFill/>
          </a:ln>
        </p:spPr>
        <p:txBody>
          <a:bodyPr anchorCtr="0" anchor="b" bIns="91425" lIns="91425" spcFirstLastPara="1" rIns="91425" wrap="square" tIns="91425"/>
          <a:lstStyle>
            <a:lvl1pPr indent="0" lvl="0" marL="0" marR="0" rtl="0" algn="l">
              <a:spcBef>
                <a:spcPts val="0"/>
              </a:spcBef>
              <a:spcAft>
                <a:spcPts val="0"/>
              </a:spcAft>
              <a:buClr>
                <a:schemeClr val="accent1"/>
              </a:buClr>
              <a:buSzPts val="1400"/>
              <a:buFont typeface="Questrial"/>
              <a:buNone/>
              <a:defRPr b="0" i="0" sz="3600" u="none" cap="none" strike="noStrike">
                <a:solidFill>
                  <a:schemeClr val="accent1"/>
                </a:solidFill>
                <a:latin typeface="Questrial"/>
                <a:ea typeface="Questrial"/>
                <a:cs typeface="Questrial"/>
                <a:sym typeface="Questrial"/>
              </a:defRPr>
            </a:lvl1pPr>
            <a:lvl2pPr indent="0" lvl="1" rtl="0">
              <a:spcBef>
                <a:spcPts val="0"/>
              </a:spcBef>
              <a:spcAft>
                <a:spcPts val="0"/>
              </a:spcAft>
              <a:buSzPts val="1400"/>
              <a:buNone/>
              <a:defRPr sz="1800"/>
            </a:lvl2pPr>
            <a:lvl3pPr indent="0" lvl="2" rtl="0">
              <a:spcBef>
                <a:spcPts val="0"/>
              </a:spcBef>
              <a:spcAft>
                <a:spcPts val="0"/>
              </a:spcAft>
              <a:buSzPts val="1400"/>
              <a:buNone/>
              <a:defRPr sz="1800"/>
            </a:lvl3pPr>
            <a:lvl4pPr indent="0" lvl="3" rtl="0">
              <a:spcBef>
                <a:spcPts val="0"/>
              </a:spcBef>
              <a:spcAft>
                <a:spcPts val="0"/>
              </a:spcAft>
              <a:buSzPts val="1400"/>
              <a:buNone/>
              <a:defRPr sz="1800"/>
            </a:lvl4pPr>
            <a:lvl5pPr indent="0" lvl="4" rtl="0">
              <a:spcBef>
                <a:spcPts val="0"/>
              </a:spcBef>
              <a:spcAft>
                <a:spcPts val="0"/>
              </a:spcAft>
              <a:buSzPts val="1400"/>
              <a:buNone/>
              <a:defRPr sz="1800"/>
            </a:lvl5pPr>
            <a:lvl6pPr indent="0" lvl="5" rtl="0">
              <a:spcBef>
                <a:spcPts val="0"/>
              </a:spcBef>
              <a:spcAft>
                <a:spcPts val="0"/>
              </a:spcAft>
              <a:buSzPts val="1400"/>
              <a:buNone/>
              <a:defRPr sz="1800"/>
            </a:lvl6pPr>
            <a:lvl7pPr indent="0" lvl="6" rtl="0">
              <a:spcBef>
                <a:spcPts val="0"/>
              </a:spcBef>
              <a:spcAft>
                <a:spcPts val="0"/>
              </a:spcAft>
              <a:buSzPts val="1400"/>
              <a:buNone/>
              <a:defRPr sz="1800"/>
            </a:lvl7pPr>
            <a:lvl8pPr indent="0" lvl="7" rtl="0">
              <a:spcBef>
                <a:spcPts val="0"/>
              </a:spcBef>
              <a:spcAft>
                <a:spcPts val="0"/>
              </a:spcAft>
              <a:buSzPts val="1400"/>
              <a:buNone/>
              <a:defRPr sz="1800"/>
            </a:lvl8pPr>
            <a:lvl9pPr indent="0" lvl="8" rtl="0">
              <a:spcBef>
                <a:spcPts val="0"/>
              </a:spcBef>
              <a:spcAft>
                <a:spcPts val="0"/>
              </a:spcAft>
              <a:buSzPts val="1400"/>
              <a:buNone/>
              <a:defRPr sz="1800"/>
            </a:lvl9pPr>
          </a:lstStyle>
          <a:p/>
        </p:txBody>
      </p:sp>
      <p:sp>
        <p:nvSpPr>
          <p:cNvPr id="210" name="Shape 210"/>
          <p:cNvSpPr txBox="1"/>
          <p:nvPr>
            <p:ph idx="1" type="body"/>
          </p:nvPr>
        </p:nvSpPr>
        <p:spPr>
          <a:xfrm>
            <a:off x="2178423" y="2209800"/>
            <a:ext cx="6508500" cy="3916500"/>
          </a:xfrm>
          <a:prstGeom prst="rect">
            <a:avLst/>
          </a:prstGeom>
          <a:noFill/>
          <a:ln>
            <a:noFill/>
          </a:ln>
        </p:spPr>
        <p:txBody>
          <a:bodyPr anchorCtr="0" anchor="t" bIns="91425" lIns="91425" spcFirstLastPara="1" rIns="91425" wrap="square" tIns="91425"/>
          <a:lstStyle>
            <a:lvl1pPr indent="-355600" lvl="0" marL="457200" marR="0" rtl="0" algn="l">
              <a:spcBef>
                <a:spcPts val="1800"/>
              </a:spcBef>
              <a:spcAft>
                <a:spcPts val="0"/>
              </a:spcAft>
              <a:buClr>
                <a:schemeClr val="accent1"/>
              </a:buClr>
              <a:buSzPts val="2000"/>
              <a:buFont typeface="Noto Sans Symbols"/>
              <a:buChar char="◼"/>
              <a:defRPr b="0" i="0" sz="2000" u="none" cap="none" strike="noStrike">
                <a:solidFill>
                  <a:schemeClr val="dk2"/>
                </a:solidFill>
                <a:latin typeface="Questrial"/>
                <a:ea typeface="Questrial"/>
                <a:cs typeface="Questrial"/>
                <a:sym typeface="Questrial"/>
              </a:defRPr>
            </a:lvl1pPr>
            <a:lvl2pPr indent="-342900" lvl="1" marL="914400" marR="0" rtl="0" algn="l">
              <a:spcBef>
                <a:spcPts val="600"/>
              </a:spcBef>
              <a:spcAft>
                <a:spcPts val="0"/>
              </a:spcAft>
              <a:buClr>
                <a:srgbClr val="4C0000"/>
              </a:buClr>
              <a:buSzPts val="1800"/>
              <a:buFont typeface="Noto Sans Symbols"/>
              <a:buChar char="◼"/>
              <a:defRPr b="0" i="0" sz="1800" u="none" cap="none" strike="noStrike">
                <a:solidFill>
                  <a:schemeClr val="dk2"/>
                </a:solidFill>
                <a:latin typeface="Questrial"/>
                <a:ea typeface="Questrial"/>
                <a:cs typeface="Questrial"/>
                <a:sym typeface="Questrial"/>
              </a:defRPr>
            </a:lvl2pPr>
            <a:lvl3pPr indent="-342900" lvl="2" marL="1371600" marR="0" rtl="0" algn="l">
              <a:spcBef>
                <a:spcPts val="600"/>
              </a:spcBef>
              <a:spcAft>
                <a:spcPts val="0"/>
              </a:spcAft>
              <a:buClr>
                <a:schemeClr val="accent1"/>
              </a:buClr>
              <a:buSzPts val="1800"/>
              <a:buFont typeface="Noto Sans Symbols"/>
              <a:buChar char="◼"/>
              <a:defRPr b="0" i="0" sz="1800" u="none" cap="none" strike="noStrike">
                <a:solidFill>
                  <a:schemeClr val="dk2"/>
                </a:solidFill>
                <a:latin typeface="Questrial"/>
                <a:ea typeface="Questrial"/>
                <a:cs typeface="Questrial"/>
                <a:sym typeface="Questrial"/>
              </a:defRPr>
            </a:lvl3pPr>
            <a:lvl4pPr indent="-342900" lvl="3" marL="1828800" marR="0" rtl="0" algn="l">
              <a:spcBef>
                <a:spcPts val="600"/>
              </a:spcBef>
              <a:spcAft>
                <a:spcPts val="0"/>
              </a:spcAft>
              <a:buClr>
                <a:srgbClr val="4C0000"/>
              </a:buClr>
              <a:buSzPts val="1800"/>
              <a:buFont typeface="Noto Sans Symbols"/>
              <a:buChar char="◼"/>
              <a:defRPr b="0" i="0" sz="1800" u="none" cap="none" strike="noStrike">
                <a:solidFill>
                  <a:schemeClr val="dk2"/>
                </a:solidFill>
                <a:latin typeface="Questrial"/>
                <a:ea typeface="Questrial"/>
                <a:cs typeface="Questrial"/>
                <a:sym typeface="Questrial"/>
              </a:defRPr>
            </a:lvl4pPr>
            <a:lvl5pPr indent="-342900" lvl="4" marL="2286000" marR="0" rtl="0" algn="l">
              <a:spcBef>
                <a:spcPts val="600"/>
              </a:spcBef>
              <a:spcAft>
                <a:spcPts val="0"/>
              </a:spcAft>
              <a:buClr>
                <a:schemeClr val="accent1"/>
              </a:buClr>
              <a:buSzPts val="1800"/>
              <a:buFont typeface="Noto Sans Symbols"/>
              <a:buChar char="◼"/>
              <a:defRPr b="0" i="0" sz="1800" u="none" cap="none" strike="noStrike">
                <a:solidFill>
                  <a:schemeClr val="dk2"/>
                </a:solidFill>
                <a:latin typeface="Questrial"/>
                <a:ea typeface="Questrial"/>
                <a:cs typeface="Questrial"/>
                <a:sym typeface="Questrial"/>
              </a:defRPr>
            </a:lvl5pPr>
            <a:lvl6pPr indent="-342900" lvl="5" marL="2743200" marR="0" rtl="0" algn="l">
              <a:spcBef>
                <a:spcPts val="360"/>
              </a:spcBef>
              <a:spcAft>
                <a:spcPts val="0"/>
              </a:spcAft>
              <a:buClr>
                <a:srgbClr val="4C0000"/>
              </a:buClr>
              <a:buSzPts val="1800"/>
              <a:buFont typeface="Noto Sans Symbols"/>
              <a:buChar char="◼"/>
              <a:defRPr b="0" i="0" sz="1800" u="none" cap="none" strike="noStrike">
                <a:solidFill>
                  <a:schemeClr val="dk2"/>
                </a:solidFill>
                <a:latin typeface="Questrial"/>
                <a:ea typeface="Questrial"/>
                <a:cs typeface="Questrial"/>
                <a:sym typeface="Questrial"/>
              </a:defRPr>
            </a:lvl6pPr>
            <a:lvl7pPr indent="-342900" lvl="6" marL="3200400" marR="0" rtl="0" algn="l">
              <a:spcBef>
                <a:spcPts val="360"/>
              </a:spcBef>
              <a:spcAft>
                <a:spcPts val="0"/>
              </a:spcAft>
              <a:buClr>
                <a:schemeClr val="accent1"/>
              </a:buClr>
              <a:buSzPts val="1800"/>
              <a:buFont typeface="Noto Sans Symbols"/>
              <a:buChar char="◼"/>
              <a:defRPr b="0" i="0" sz="1800" u="none" cap="none" strike="noStrike">
                <a:solidFill>
                  <a:schemeClr val="dk2"/>
                </a:solidFill>
                <a:latin typeface="Questrial"/>
                <a:ea typeface="Questrial"/>
                <a:cs typeface="Questrial"/>
                <a:sym typeface="Questrial"/>
              </a:defRPr>
            </a:lvl7pPr>
            <a:lvl8pPr indent="-342900" lvl="7" marL="3657600" marR="0" rtl="0" algn="l">
              <a:spcBef>
                <a:spcPts val="360"/>
              </a:spcBef>
              <a:spcAft>
                <a:spcPts val="0"/>
              </a:spcAft>
              <a:buClr>
                <a:srgbClr val="4C0000"/>
              </a:buClr>
              <a:buSzPts val="1800"/>
              <a:buFont typeface="Noto Sans Symbols"/>
              <a:buChar char="◼"/>
              <a:defRPr b="0" i="0" sz="1800" u="none" cap="none" strike="noStrike">
                <a:solidFill>
                  <a:schemeClr val="dk2"/>
                </a:solidFill>
                <a:latin typeface="Questrial"/>
                <a:ea typeface="Questrial"/>
                <a:cs typeface="Questrial"/>
                <a:sym typeface="Questrial"/>
              </a:defRPr>
            </a:lvl8pPr>
            <a:lvl9pPr indent="-342900" lvl="8" marL="4114800" marR="0" rtl="0" algn="l">
              <a:spcBef>
                <a:spcPts val="360"/>
              </a:spcBef>
              <a:spcAft>
                <a:spcPts val="0"/>
              </a:spcAft>
              <a:buClr>
                <a:schemeClr val="accent1"/>
              </a:buClr>
              <a:buSzPts val="1800"/>
              <a:buFont typeface="Noto Sans Symbols"/>
              <a:buChar char="◼"/>
              <a:defRPr b="0" i="0" sz="1800" u="none" cap="none" strike="noStrike">
                <a:solidFill>
                  <a:schemeClr val="dk2"/>
                </a:solidFill>
                <a:latin typeface="Questrial"/>
                <a:ea typeface="Questrial"/>
                <a:cs typeface="Questrial"/>
                <a:sym typeface="Questrial"/>
              </a:defRPr>
            </a:lvl9pPr>
          </a:lstStyle>
          <a:p/>
        </p:txBody>
      </p:sp>
      <p:sp>
        <p:nvSpPr>
          <p:cNvPr id="211" name="Shape 211"/>
          <p:cNvSpPr txBox="1"/>
          <p:nvPr>
            <p:ph idx="10" type="dt"/>
          </p:nvPr>
        </p:nvSpPr>
        <p:spPr>
          <a:xfrm>
            <a:off x="7212106" y="6356350"/>
            <a:ext cx="1752600" cy="365100"/>
          </a:xfrm>
          <a:prstGeom prst="rect">
            <a:avLst/>
          </a:prstGeom>
          <a:noFill/>
          <a:ln>
            <a:noFill/>
          </a:ln>
        </p:spPr>
        <p:txBody>
          <a:bodyPr anchorCtr="0" anchor="ctr" bIns="91425" lIns="91425" spcFirstLastPara="1" rIns="91425" wrap="square" tIns="91425"/>
          <a:lstStyle>
            <a:lvl1pPr indent="0" lvl="0" marL="0" marR="0" rtl="0" algn="r">
              <a:spcBef>
                <a:spcPts val="0"/>
              </a:spcBef>
              <a:spcAft>
                <a:spcPts val="0"/>
              </a:spcAft>
              <a:buSzPts val="1400"/>
              <a:buNone/>
              <a:defRPr b="1" sz="1100">
                <a:solidFill>
                  <a:srgbClr val="848484"/>
                </a:solidFill>
                <a:latin typeface="Questrial"/>
                <a:ea typeface="Questrial"/>
                <a:cs typeface="Questrial"/>
                <a:sym typeface="Questrial"/>
              </a:defRPr>
            </a:lvl1pPr>
            <a:lvl2pPr indent="0" lvl="1" marL="4572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2pPr>
            <a:lvl3pPr indent="0" lvl="2" marL="9144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3pPr>
            <a:lvl4pPr indent="0" lvl="3" marL="13716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4pPr>
            <a:lvl5pPr indent="0" lvl="4" marL="18288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5pPr>
            <a:lvl6pPr indent="0" lvl="5" marL="22860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6pPr>
            <a:lvl7pPr indent="0" lvl="6" marL="27432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7pPr>
            <a:lvl8pPr indent="0" lvl="7" marL="32004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8pPr>
            <a:lvl9pPr indent="0" lvl="8" marL="36576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9pPr>
          </a:lstStyle>
          <a:p/>
        </p:txBody>
      </p:sp>
      <p:sp>
        <p:nvSpPr>
          <p:cNvPr id="212" name="Shape 212"/>
          <p:cNvSpPr txBox="1"/>
          <p:nvPr>
            <p:ph idx="11" type="ftr"/>
          </p:nvPr>
        </p:nvSpPr>
        <p:spPr>
          <a:xfrm>
            <a:off x="2178423" y="6356350"/>
            <a:ext cx="4926900" cy="365100"/>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SzPts val="1400"/>
              <a:buNone/>
              <a:defRPr b="1" sz="1100">
                <a:solidFill>
                  <a:srgbClr val="848484"/>
                </a:solidFill>
                <a:latin typeface="Questrial"/>
                <a:ea typeface="Questrial"/>
                <a:cs typeface="Questrial"/>
                <a:sym typeface="Questrial"/>
              </a:defRPr>
            </a:lvl1pPr>
            <a:lvl2pPr indent="0" lvl="1" marL="4572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2pPr>
            <a:lvl3pPr indent="0" lvl="2" marL="9144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3pPr>
            <a:lvl4pPr indent="0" lvl="3" marL="13716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4pPr>
            <a:lvl5pPr indent="0" lvl="4" marL="18288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5pPr>
            <a:lvl6pPr indent="0" lvl="5" marL="22860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6pPr>
            <a:lvl7pPr indent="0" lvl="6" marL="27432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7pPr>
            <a:lvl8pPr indent="0" lvl="7" marL="32004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8pPr>
            <a:lvl9pPr indent="0" lvl="8" marL="36576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9pPr>
          </a:lstStyle>
          <a:p/>
        </p:txBody>
      </p:sp>
      <p:sp>
        <p:nvSpPr>
          <p:cNvPr id="213" name="Shape 213"/>
          <p:cNvSpPr txBox="1"/>
          <p:nvPr>
            <p:ph idx="12" type="sldNum"/>
          </p:nvPr>
        </p:nvSpPr>
        <p:spPr>
          <a:xfrm>
            <a:off x="331694" y="361016"/>
            <a:ext cx="5064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1" sz="2200">
                <a:solidFill>
                  <a:schemeClr val="lt1"/>
                </a:solidFill>
                <a:latin typeface="Questrial"/>
                <a:ea typeface="Questrial"/>
                <a:cs typeface="Questrial"/>
                <a:sym typeface="Questrial"/>
              </a:defRPr>
            </a:lvl1pPr>
            <a:lvl2pPr indent="0" lvl="1" marL="0" marR="0" rtl="0" algn="r">
              <a:spcBef>
                <a:spcPts val="0"/>
              </a:spcBef>
              <a:buNone/>
              <a:defRPr b="1" sz="2200">
                <a:solidFill>
                  <a:schemeClr val="lt1"/>
                </a:solidFill>
                <a:latin typeface="Questrial"/>
                <a:ea typeface="Questrial"/>
                <a:cs typeface="Questrial"/>
                <a:sym typeface="Questrial"/>
              </a:defRPr>
            </a:lvl2pPr>
            <a:lvl3pPr indent="0" lvl="2" marL="0" marR="0" rtl="0" algn="r">
              <a:spcBef>
                <a:spcPts val="0"/>
              </a:spcBef>
              <a:buNone/>
              <a:defRPr b="1" sz="2200">
                <a:solidFill>
                  <a:schemeClr val="lt1"/>
                </a:solidFill>
                <a:latin typeface="Questrial"/>
                <a:ea typeface="Questrial"/>
                <a:cs typeface="Questrial"/>
                <a:sym typeface="Questrial"/>
              </a:defRPr>
            </a:lvl3pPr>
            <a:lvl4pPr indent="0" lvl="3" marL="0" marR="0" rtl="0" algn="r">
              <a:spcBef>
                <a:spcPts val="0"/>
              </a:spcBef>
              <a:buNone/>
              <a:defRPr b="1" sz="2200">
                <a:solidFill>
                  <a:schemeClr val="lt1"/>
                </a:solidFill>
                <a:latin typeface="Questrial"/>
                <a:ea typeface="Questrial"/>
                <a:cs typeface="Questrial"/>
                <a:sym typeface="Questrial"/>
              </a:defRPr>
            </a:lvl4pPr>
            <a:lvl5pPr indent="0" lvl="4" marL="0" marR="0" rtl="0" algn="r">
              <a:spcBef>
                <a:spcPts val="0"/>
              </a:spcBef>
              <a:buNone/>
              <a:defRPr b="1" sz="2200">
                <a:solidFill>
                  <a:schemeClr val="lt1"/>
                </a:solidFill>
                <a:latin typeface="Questrial"/>
                <a:ea typeface="Questrial"/>
                <a:cs typeface="Questrial"/>
                <a:sym typeface="Questrial"/>
              </a:defRPr>
            </a:lvl5pPr>
            <a:lvl6pPr indent="0" lvl="5" marL="0" marR="0" rtl="0" algn="r">
              <a:spcBef>
                <a:spcPts val="0"/>
              </a:spcBef>
              <a:buNone/>
              <a:defRPr b="1" sz="2200">
                <a:solidFill>
                  <a:schemeClr val="lt1"/>
                </a:solidFill>
                <a:latin typeface="Questrial"/>
                <a:ea typeface="Questrial"/>
                <a:cs typeface="Questrial"/>
                <a:sym typeface="Questrial"/>
              </a:defRPr>
            </a:lvl6pPr>
            <a:lvl7pPr indent="0" lvl="6" marL="0" marR="0" rtl="0" algn="r">
              <a:spcBef>
                <a:spcPts val="0"/>
              </a:spcBef>
              <a:buNone/>
              <a:defRPr b="1" sz="2200">
                <a:solidFill>
                  <a:schemeClr val="lt1"/>
                </a:solidFill>
                <a:latin typeface="Questrial"/>
                <a:ea typeface="Questrial"/>
                <a:cs typeface="Questrial"/>
                <a:sym typeface="Questrial"/>
              </a:defRPr>
            </a:lvl7pPr>
            <a:lvl8pPr indent="0" lvl="7" marL="0" marR="0" rtl="0" algn="r">
              <a:spcBef>
                <a:spcPts val="0"/>
              </a:spcBef>
              <a:buNone/>
              <a:defRPr b="1" sz="2200">
                <a:solidFill>
                  <a:schemeClr val="lt1"/>
                </a:solidFill>
                <a:latin typeface="Questrial"/>
                <a:ea typeface="Questrial"/>
                <a:cs typeface="Questrial"/>
                <a:sym typeface="Questrial"/>
              </a:defRPr>
            </a:lvl8pPr>
            <a:lvl9pPr indent="0" lvl="8" marL="0" marR="0" rtl="0" algn="r">
              <a:spcBef>
                <a:spcPts val="0"/>
              </a:spcBef>
              <a:buNone/>
              <a:defRPr b="1" sz="2200">
                <a:solidFill>
                  <a:schemeClr val="lt1"/>
                </a:solidFill>
                <a:latin typeface="Questrial"/>
                <a:ea typeface="Questrial"/>
                <a:cs typeface="Questrial"/>
                <a:sym typeface="Questrial"/>
              </a:defRPr>
            </a:lvl9pPr>
          </a:lstStyle>
          <a:p>
            <a:pPr indent="0" lvl="0" marL="0">
              <a:spcBef>
                <a:spcPts val="0"/>
              </a:spcBef>
              <a:spcAft>
                <a:spcPts val="0"/>
              </a:spcAft>
              <a:buNone/>
            </a:pPr>
            <a:fld id="{00000000-1234-1234-1234-123412341234}" type="slidenum">
              <a:rPr lang="en-US"/>
              <a:t>‹#›</a:t>
            </a:fld>
            <a:endParaRPr/>
          </a:p>
        </p:txBody>
      </p:sp>
      <p:sp>
        <p:nvSpPr>
          <p:cNvPr id="214" name="Shape 214"/>
          <p:cNvSpPr/>
          <p:nvPr>
            <p:ph idx="2" type="pic"/>
          </p:nvPr>
        </p:nvSpPr>
        <p:spPr>
          <a:xfrm>
            <a:off x="269875" y="1976718"/>
            <a:ext cx="1645800" cy="4625700"/>
          </a:xfrm>
          <a:prstGeom prst="rect">
            <a:avLst/>
          </a:prstGeom>
          <a:noFill/>
          <a:ln>
            <a:noFill/>
          </a:ln>
        </p:spPr>
        <p:txBody>
          <a:bodyPr anchorCtr="0" anchor="t" bIns="91425" lIns="91425" spcFirstLastPara="1" rIns="91425" wrap="square" tIns="91425"/>
          <a:lstStyle>
            <a:lvl1pPr indent="-228600" lvl="0" marL="228600" marR="0" rtl="0" algn="l">
              <a:spcBef>
                <a:spcPts val="1800"/>
              </a:spcBef>
              <a:spcAft>
                <a:spcPts val="0"/>
              </a:spcAft>
              <a:buClr>
                <a:schemeClr val="accent1"/>
              </a:buClr>
              <a:buSzPts val="1400"/>
              <a:buFont typeface="Noto Sans Symbols"/>
              <a:buNone/>
              <a:defRPr b="0" i="0" sz="2000" u="none" cap="none" strike="noStrike">
                <a:solidFill>
                  <a:schemeClr val="dk2"/>
                </a:solidFill>
                <a:latin typeface="Questrial"/>
                <a:ea typeface="Questrial"/>
                <a:cs typeface="Questrial"/>
                <a:sym typeface="Questrial"/>
              </a:defRPr>
            </a:lvl1pPr>
            <a:lvl2pPr indent="-228600" lvl="1" marL="457200" marR="0" rtl="0" algn="l">
              <a:spcBef>
                <a:spcPts val="600"/>
              </a:spcBef>
              <a:spcAft>
                <a:spcPts val="0"/>
              </a:spcAft>
              <a:buClr>
                <a:srgbClr val="4C0000"/>
              </a:buClr>
              <a:buSzPts val="1800"/>
              <a:buFont typeface="Noto Sans Symbols"/>
              <a:buChar char="◼"/>
              <a:defRPr b="0" i="0" sz="1800" u="none" cap="none" strike="noStrike">
                <a:solidFill>
                  <a:schemeClr val="dk2"/>
                </a:solidFill>
                <a:latin typeface="Questrial"/>
                <a:ea typeface="Questrial"/>
                <a:cs typeface="Questrial"/>
                <a:sym typeface="Questrial"/>
              </a:defRPr>
            </a:lvl2pPr>
            <a:lvl3pPr indent="-228600" lvl="2" marL="685800" marR="0" rtl="0" algn="l">
              <a:spcBef>
                <a:spcPts val="600"/>
              </a:spcBef>
              <a:spcAft>
                <a:spcPts val="0"/>
              </a:spcAft>
              <a:buClr>
                <a:schemeClr val="accent1"/>
              </a:buClr>
              <a:buSzPts val="1800"/>
              <a:buFont typeface="Noto Sans Symbols"/>
              <a:buChar char="◼"/>
              <a:defRPr b="0" i="0" sz="1800" u="none" cap="none" strike="noStrike">
                <a:solidFill>
                  <a:schemeClr val="dk2"/>
                </a:solidFill>
                <a:latin typeface="Questrial"/>
                <a:ea typeface="Questrial"/>
                <a:cs typeface="Questrial"/>
                <a:sym typeface="Questrial"/>
              </a:defRPr>
            </a:lvl3pPr>
            <a:lvl4pPr indent="-228600" lvl="3" marL="914400" marR="0" rtl="0" algn="l">
              <a:spcBef>
                <a:spcPts val="600"/>
              </a:spcBef>
              <a:spcAft>
                <a:spcPts val="0"/>
              </a:spcAft>
              <a:buClr>
                <a:srgbClr val="4C0000"/>
              </a:buClr>
              <a:buSzPts val="1800"/>
              <a:buFont typeface="Noto Sans Symbols"/>
              <a:buChar char="◼"/>
              <a:defRPr b="0" i="0" sz="1800" u="none" cap="none" strike="noStrike">
                <a:solidFill>
                  <a:schemeClr val="dk2"/>
                </a:solidFill>
                <a:latin typeface="Questrial"/>
                <a:ea typeface="Questrial"/>
                <a:cs typeface="Questrial"/>
                <a:sym typeface="Questrial"/>
              </a:defRPr>
            </a:lvl4pPr>
            <a:lvl5pPr indent="-228600" lvl="4" marL="1143000" marR="0" rtl="0" algn="l">
              <a:spcBef>
                <a:spcPts val="600"/>
              </a:spcBef>
              <a:spcAft>
                <a:spcPts val="0"/>
              </a:spcAft>
              <a:buClr>
                <a:schemeClr val="accent1"/>
              </a:buClr>
              <a:buSzPts val="1800"/>
              <a:buFont typeface="Noto Sans Symbols"/>
              <a:buChar char="◼"/>
              <a:defRPr b="0" i="0" sz="1800" u="none" cap="none" strike="noStrike">
                <a:solidFill>
                  <a:schemeClr val="dk2"/>
                </a:solidFill>
                <a:latin typeface="Questrial"/>
                <a:ea typeface="Questrial"/>
                <a:cs typeface="Questrial"/>
                <a:sym typeface="Questrial"/>
              </a:defRPr>
            </a:lvl5pPr>
            <a:lvl6pPr indent="-234950" lvl="5" marL="1377950" marR="0" rtl="0" algn="l">
              <a:spcBef>
                <a:spcPts val="360"/>
              </a:spcBef>
              <a:spcAft>
                <a:spcPts val="0"/>
              </a:spcAft>
              <a:buClr>
                <a:srgbClr val="4C0000"/>
              </a:buClr>
              <a:buSzPts val="1800"/>
              <a:buFont typeface="Noto Sans Symbols"/>
              <a:buChar char="◼"/>
              <a:defRPr b="0" i="0" sz="1800" u="none" cap="none" strike="noStrike">
                <a:solidFill>
                  <a:schemeClr val="dk2"/>
                </a:solidFill>
                <a:latin typeface="Questrial"/>
                <a:ea typeface="Questrial"/>
                <a:cs typeface="Questrial"/>
                <a:sym typeface="Questrial"/>
              </a:defRPr>
            </a:lvl6pPr>
            <a:lvl7pPr indent="-231775" lvl="6" marL="1603375" marR="0" rtl="0" algn="l">
              <a:spcBef>
                <a:spcPts val="360"/>
              </a:spcBef>
              <a:spcAft>
                <a:spcPts val="0"/>
              </a:spcAft>
              <a:buClr>
                <a:schemeClr val="accent1"/>
              </a:buClr>
              <a:buSzPts val="1800"/>
              <a:buFont typeface="Noto Sans Symbols"/>
              <a:buChar char="◼"/>
              <a:defRPr b="0" i="0" sz="1800" u="none" cap="none" strike="noStrike">
                <a:solidFill>
                  <a:schemeClr val="dk2"/>
                </a:solidFill>
                <a:latin typeface="Questrial"/>
                <a:ea typeface="Questrial"/>
                <a:cs typeface="Questrial"/>
                <a:sym typeface="Questrial"/>
              </a:defRPr>
            </a:lvl7pPr>
            <a:lvl8pPr indent="-230187" lvl="7" marL="1830387" marR="0" rtl="0" algn="l">
              <a:spcBef>
                <a:spcPts val="360"/>
              </a:spcBef>
              <a:spcAft>
                <a:spcPts val="0"/>
              </a:spcAft>
              <a:buClr>
                <a:srgbClr val="4C0000"/>
              </a:buClr>
              <a:buSzPts val="1800"/>
              <a:buFont typeface="Noto Sans Symbols"/>
              <a:buChar char="◼"/>
              <a:defRPr b="0" i="0" sz="1800" u="none" cap="none" strike="noStrike">
                <a:solidFill>
                  <a:schemeClr val="dk2"/>
                </a:solidFill>
                <a:latin typeface="Questrial"/>
                <a:ea typeface="Questrial"/>
                <a:cs typeface="Questrial"/>
                <a:sym typeface="Questrial"/>
              </a:defRPr>
            </a:lvl8pPr>
            <a:lvl9pPr indent="-228600" lvl="8" marL="2057400" marR="0" rtl="0" algn="l">
              <a:spcBef>
                <a:spcPts val="360"/>
              </a:spcBef>
              <a:spcAft>
                <a:spcPts val="0"/>
              </a:spcAft>
              <a:buClr>
                <a:schemeClr val="accent1"/>
              </a:buClr>
              <a:buSzPts val="1800"/>
              <a:buFont typeface="Noto Sans Symbols"/>
              <a:buChar char="◼"/>
              <a:defRPr b="0" i="0" sz="1800" u="none" cap="none" strike="noStrike">
                <a:solidFill>
                  <a:schemeClr val="dk2"/>
                </a:solidFill>
                <a:latin typeface="Questrial"/>
                <a:ea typeface="Questrial"/>
                <a:cs typeface="Questrial"/>
                <a:sym typeface="Questrial"/>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with Picture">
  <p:cSld name="Section with Picture">
    <p:spTree>
      <p:nvGrpSpPr>
        <p:cNvPr id="215" name="Shape 215"/>
        <p:cNvGrpSpPr/>
        <p:nvPr/>
      </p:nvGrpSpPr>
      <p:grpSpPr>
        <a:xfrm>
          <a:off x="0" y="0"/>
          <a:ext cx="0" cy="0"/>
          <a:chOff x="0" y="0"/>
          <a:chExt cx="0" cy="0"/>
        </a:xfrm>
      </p:grpSpPr>
      <p:sp>
        <p:nvSpPr>
          <p:cNvPr id="216" name="Shape 216"/>
          <p:cNvSpPr/>
          <p:nvPr/>
        </p:nvSpPr>
        <p:spPr>
          <a:xfrm>
            <a:off x="269875" y="4773706"/>
            <a:ext cx="2971800" cy="18447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Questrial"/>
              <a:ea typeface="Questrial"/>
              <a:cs typeface="Questrial"/>
              <a:sym typeface="Questrial"/>
            </a:endParaRPr>
          </a:p>
        </p:txBody>
      </p:sp>
      <p:sp>
        <p:nvSpPr>
          <p:cNvPr id="217" name="Shape 217"/>
          <p:cNvSpPr txBox="1"/>
          <p:nvPr>
            <p:ph type="title"/>
          </p:nvPr>
        </p:nvSpPr>
        <p:spPr>
          <a:xfrm>
            <a:off x="3720354" y="3429001"/>
            <a:ext cx="4966500" cy="1398600"/>
          </a:xfrm>
          <a:prstGeom prst="rect">
            <a:avLst/>
          </a:prstGeom>
          <a:noFill/>
          <a:ln>
            <a:noFill/>
          </a:ln>
        </p:spPr>
        <p:txBody>
          <a:bodyPr anchorCtr="0" anchor="b" bIns="91425" lIns="91425" spcFirstLastPara="1" rIns="91425" wrap="square" tIns="91425"/>
          <a:lstStyle>
            <a:lvl1pPr indent="0" lvl="0" marL="0" marR="0" rtl="0" algn="r">
              <a:spcBef>
                <a:spcPts val="0"/>
              </a:spcBef>
              <a:spcAft>
                <a:spcPts val="0"/>
              </a:spcAft>
              <a:buClr>
                <a:schemeClr val="accent1"/>
              </a:buClr>
              <a:buSzPts val="1400"/>
              <a:buFont typeface="Questrial"/>
              <a:buNone/>
              <a:defRPr b="0" i="0" sz="4600" u="none" cap="none" strike="noStrike">
                <a:solidFill>
                  <a:schemeClr val="accent1"/>
                </a:solidFill>
                <a:latin typeface="Questrial"/>
                <a:ea typeface="Questrial"/>
                <a:cs typeface="Questrial"/>
                <a:sym typeface="Questrial"/>
              </a:defRPr>
            </a:lvl1pPr>
            <a:lvl2pPr indent="0" lvl="1" rtl="0">
              <a:spcBef>
                <a:spcPts val="0"/>
              </a:spcBef>
              <a:spcAft>
                <a:spcPts val="0"/>
              </a:spcAft>
              <a:buSzPts val="1400"/>
              <a:buNone/>
              <a:defRPr sz="1800"/>
            </a:lvl2pPr>
            <a:lvl3pPr indent="0" lvl="2" rtl="0">
              <a:spcBef>
                <a:spcPts val="0"/>
              </a:spcBef>
              <a:spcAft>
                <a:spcPts val="0"/>
              </a:spcAft>
              <a:buSzPts val="1400"/>
              <a:buNone/>
              <a:defRPr sz="1800"/>
            </a:lvl3pPr>
            <a:lvl4pPr indent="0" lvl="3" rtl="0">
              <a:spcBef>
                <a:spcPts val="0"/>
              </a:spcBef>
              <a:spcAft>
                <a:spcPts val="0"/>
              </a:spcAft>
              <a:buSzPts val="1400"/>
              <a:buNone/>
              <a:defRPr sz="1800"/>
            </a:lvl4pPr>
            <a:lvl5pPr indent="0" lvl="4" rtl="0">
              <a:spcBef>
                <a:spcPts val="0"/>
              </a:spcBef>
              <a:spcAft>
                <a:spcPts val="0"/>
              </a:spcAft>
              <a:buSzPts val="1400"/>
              <a:buNone/>
              <a:defRPr sz="1800"/>
            </a:lvl5pPr>
            <a:lvl6pPr indent="0" lvl="5" rtl="0">
              <a:spcBef>
                <a:spcPts val="0"/>
              </a:spcBef>
              <a:spcAft>
                <a:spcPts val="0"/>
              </a:spcAft>
              <a:buSzPts val="1400"/>
              <a:buNone/>
              <a:defRPr sz="1800"/>
            </a:lvl6pPr>
            <a:lvl7pPr indent="0" lvl="6" rtl="0">
              <a:spcBef>
                <a:spcPts val="0"/>
              </a:spcBef>
              <a:spcAft>
                <a:spcPts val="0"/>
              </a:spcAft>
              <a:buSzPts val="1400"/>
              <a:buNone/>
              <a:defRPr sz="1800"/>
            </a:lvl7pPr>
            <a:lvl8pPr indent="0" lvl="7" rtl="0">
              <a:spcBef>
                <a:spcPts val="0"/>
              </a:spcBef>
              <a:spcAft>
                <a:spcPts val="0"/>
              </a:spcAft>
              <a:buSzPts val="1400"/>
              <a:buNone/>
              <a:defRPr sz="1800"/>
            </a:lvl8pPr>
            <a:lvl9pPr indent="0" lvl="8" rtl="0">
              <a:spcBef>
                <a:spcPts val="0"/>
              </a:spcBef>
              <a:spcAft>
                <a:spcPts val="0"/>
              </a:spcAft>
              <a:buSzPts val="1400"/>
              <a:buNone/>
              <a:defRPr sz="1800"/>
            </a:lvl9pPr>
          </a:lstStyle>
          <a:p/>
        </p:txBody>
      </p:sp>
      <p:sp>
        <p:nvSpPr>
          <p:cNvPr id="218" name="Shape 218"/>
          <p:cNvSpPr txBox="1"/>
          <p:nvPr>
            <p:ph idx="1" type="body"/>
          </p:nvPr>
        </p:nvSpPr>
        <p:spPr>
          <a:xfrm>
            <a:off x="3720354" y="4824414"/>
            <a:ext cx="4966500" cy="1320900"/>
          </a:xfrm>
          <a:prstGeom prst="rect">
            <a:avLst/>
          </a:prstGeom>
          <a:noFill/>
          <a:ln>
            <a:noFill/>
          </a:ln>
        </p:spPr>
        <p:txBody>
          <a:bodyPr anchorCtr="0" anchor="t" bIns="91425" lIns="91425" spcFirstLastPara="1" rIns="91425" wrap="square" tIns="91425"/>
          <a:lstStyle>
            <a:lvl1pPr indent="-228600" lvl="0" marL="457200" marR="0" rtl="0" algn="r">
              <a:spcBef>
                <a:spcPts val="0"/>
              </a:spcBef>
              <a:spcAft>
                <a:spcPts val="0"/>
              </a:spcAft>
              <a:buClr>
                <a:schemeClr val="accent1"/>
              </a:buClr>
              <a:buSzPts val="2000"/>
              <a:buFont typeface="Noto Sans Symbols"/>
              <a:buNone/>
              <a:defRPr b="0" i="0" sz="1600" u="none" cap="none" strike="noStrike">
                <a:solidFill>
                  <a:schemeClr val="dk2"/>
                </a:solidFill>
                <a:latin typeface="Questrial"/>
                <a:ea typeface="Questrial"/>
                <a:cs typeface="Questrial"/>
                <a:sym typeface="Questrial"/>
              </a:defRPr>
            </a:lvl1pPr>
            <a:lvl2pPr indent="-228600" lvl="1" marL="914400" marR="0" rtl="0" algn="l">
              <a:spcBef>
                <a:spcPts val="600"/>
              </a:spcBef>
              <a:spcAft>
                <a:spcPts val="0"/>
              </a:spcAft>
              <a:buClr>
                <a:srgbClr val="4C0000"/>
              </a:buClr>
              <a:buSzPts val="1800"/>
              <a:buFont typeface="Noto Sans Symbols"/>
              <a:buNone/>
              <a:defRPr b="0" i="0" sz="1800" u="none" cap="none" strike="noStrike">
                <a:solidFill>
                  <a:srgbClr val="888888"/>
                </a:solidFill>
                <a:latin typeface="Questrial"/>
                <a:ea typeface="Questrial"/>
                <a:cs typeface="Questrial"/>
                <a:sym typeface="Questrial"/>
              </a:defRPr>
            </a:lvl2pPr>
            <a:lvl3pPr indent="-228600" lvl="2" marL="1371600" marR="0" rtl="0" algn="l">
              <a:spcBef>
                <a:spcPts val="600"/>
              </a:spcBef>
              <a:spcAft>
                <a:spcPts val="0"/>
              </a:spcAft>
              <a:buClr>
                <a:schemeClr val="accent1"/>
              </a:buClr>
              <a:buSzPts val="1800"/>
              <a:buFont typeface="Noto Sans Symbols"/>
              <a:buNone/>
              <a:defRPr b="0" i="0" sz="1600" u="none" cap="none" strike="noStrike">
                <a:solidFill>
                  <a:srgbClr val="888888"/>
                </a:solidFill>
                <a:latin typeface="Questrial"/>
                <a:ea typeface="Questrial"/>
                <a:cs typeface="Questrial"/>
                <a:sym typeface="Questrial"/>
              </a:defRPr>
            </a:lvl3pPr>
            <a:lvl4pPr indent="-228600" lvl="3" marL="1828800" marR="0" rtl="0" algn="l">
              <a:spcBef>
                <a:spcPts val="600"/>
              </a:spcBef>
              <a:spcAft>
                <a:spcPts val="0"/>
              </a:spcAft>
              <a:buClr>
                <a:srgbClr val="4C0000"/>
              </a:buClr>
              <a:buSzPts val="1800"/>
              <a:buFont typeface="Noto Sans Symbols"/>
              <a:buNone/>
              <a:defRPr b="0" i="0" sz="1400" u="none" cap="none" strike="noStrike">
                <a:solidFill>
                  <a:srgbClr val="888888"/>
                </a:solidFill>
                <a:latin typeface="Questrial"/>
                <a:ea typeface="Questrial"/>
                <a:cs typeface="Questrial"/>
                <a:sym typeface="Questrial"/>
              </a:defRPr>
            </a:lvl4pPr>
            <a:lvl5pPr indent="-228600" lvl="4" marL="2286000" marR="0" rtl="0" algn="l">
              <a:spcBef>
                <a:spcPts val="600"/>
              </a:spcBef>
              <a:spcAft>
                <a:spcPts val="0"/>
              </a:spcAft>
              <a:buClr>
                <a:schemeClr val="accent1"/>
              </a:buClr>
              <a:buSzPts val="1800"/>
              <a:buFont typeface="Noto Sans Symbols"/>
              <a:buNone/>
              <a:defRPr b="0" i="0" sz="1400" u="none" cap="none" strike="noStrike">
                <a:solidFill>
                  <a:srgbClr val="888888"/>
                </a:solidFill>
                <a:latin typeface="Questrial"/>
                <a:ea typeface="Questrial"/>
                <a:cs typeface="Questrial"/>
                <a:sym typeface="Questrial"/>
              </a:defRPr>
            </a:lvl5pPr>
            <a:lvl6pPr indent="-228600" lvl="5" marL="2743200" marR="0" rtl="0" algn="l">
              <a:spcBef>
                <a:spcPts val="280"/>
              </a:spcBef>
              <a:spcAft>
                <a:spcPts val="0"/>
              </a:spcAft>
              <a:buClr>
                <a:srgbClr val="4C0000"/>
              </a:buClr>
              <a:buSzPts val="1800"/>
              <a:buFont typeface="Noto Sans Symbols"/>
              <a:buNone/>
              <a:defRPr b="0" i="0" sz="1400" u="none" cap="none" strike="noStrike">
                <a:solidFill>
                  <a:srgbClr val="888888"/>
                </a:solidFill>
                <a:latin typeface="Questrial"/>
                <a:ea typeface="Questrial"/>
                <a:cs typeface="Questrial"/>
                <a:sym typeface="Questrial"/>
              </a:defRPr>
            </a:lvl6pPr>
            <a:lvl7pPr indent="-228600" lvl="6" marL="3200400" marR="0" rtl="0" algn="l">
              <a:spcBef>
                <a:spcPts val="280"/>
              </a:spcBef>
              <a:spcAft>
                <a:spcPts val="0"/>
              </a:spcAft>
              <a:buClr>
                <a:schemeClr val="accent1"/>
              </a:buClr>
              <a:buSzPts val="1800"/>
              <a:buFont typeface="Noto Sans Symbols"/>
              <a:buNone/>
              <a:defRPr b="0" i="0" sz="1400" u="none" cap="none" strike="noStrike">
                <a:solidFill>
                  <a:srgbClr val="888888"/>
                </a:solidFill>
                <a:latin typeface="Questrial"/>
                <a:ea typeface="Questrial"/>
                <a:cs typeface="Questrial"/>
                <a:sym typeface="Questrial"/>
              </a:defRPr>
            </a:lvl7pPr>
            <a:lvl8pPr indent="-228600" lvl="7" marL="3657600" marR="0" rtl="0" algn="l">
              <a:spcBef>
                <a:spcPts val="280"/>
              </a:spcBef>
              <a:spcAft>
                <a:spcPts val="0"/>
              </a:spcAft>
              <a:buClr>
                <a:srgbClr val="4C0000"/>
              </a:buClr>
              <a:buSzPts val="1800"/>
              <a:buFont typeface="Noto Sans Symbols"/>
              <a:buNone/>
              <a:defRPr b="0" i="0" sz="1400" u="none" cap="none" strike="noStrike">
                <a:solidFill>
                  <a:srgbClr val="888888"/>
                </a:solidFill>
                <a:latin typeface="Questrial"/>
                <a:ea typeface="Questrial"/>
                <a:cs typeface="Questrial"/>
                <a:sym typeface="Questrial"/>
              </a:defRPr>
            </a:lvl8pPr>
            <a:lvl9pPr indent="-228600" lvl="8" marL="4114800" marR="0" rtl="0" algn="l">
              <a:spcBef>
                <a:spcPts val="280"/>
              </a:spcBef>
              <a:spcAft>
                <a:spcPts val="0"/>
              </a:spcAft>
              <a:buClr>
                <a:schemeClr val="accent1"/>
              </a:buClr>
              <a:buSzPts val="1800"/>
              <a:buFont typeface="Noto Sans Symbols"/>
              <a:buNone/>
              <a:defRPr b="0" i="0" sz="1400" u="none" cap="none" strike="noStrike">
                <a:solidFill>
                  <a:srgbClr val="888888"/>
                </a:solidFill>
                <a:latin typeface="Questrial"/>
                <a:ea typeface="Questrial"/>
                <a:cs typeface="Questrial"/>
                <a:sym typeface="Questrial"/>
              </a:defRPr>
            </a:lvl9pPr>
          </a:lstStyle>
          <a:p/>
        </p:txBody>
      </p:sp>
      <p:sp>
        <p:nvSpPr>
          <p:cNvPr id="219" name="Shape 219"/>
          <p:cNvSpPr txBox="1"/>
          <p:nvPr>
            <p:ph idx="12" type="sldNum"/>
          </p:nvPr>
        </p:nvSpPr>
        <p:spPr>
          <a:xfrm>
            <a:off x="351212" y="6104965"/>
            <a:ext cx="5064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1" sz="2200">
                <a:solidFill>
                  <a:schemeClr val="lt1"/>
                </a:solidFill>
                <a:latin typeface="Questrial"/>
                <a:ea typeface="Questrial"/>
                <a:cs typeface="Questrial"/>
                <a:sym typeface="Questrial"/>
              </a:defRPr>
            </a:lvl1pPr>
            <a:lvl2pPr indent="0" lvl="1" marL="0" marR="0" rtl="0" algn="r">
              <a:spcBef>
                <a:spcPts val="0"/>
              </a:spcBef>
              <a:buNone/>
              <a:defRPr b="1" sz="2200">
                <a:solidFill>
                  <a:schemeClr val="lt1"/>
                </a:solidFill>
                <a:latin typeface="Questrial"/>
                <a:ea typeface="Questrial"/>
                <a:cs typeface="Questrial"/>
                <a:sym typeface="Questrial"/>
              </a:defRPr>
            </a:lvl2pPr>
            <a:lvl3pPr indent="0" lvl="2" marL="0" marR="0" rtl="0" algn="r">
              <a:spcBef>
                <a:spcPts val="0"/>
              </a:spcBef>
              <a:buNone/>
              <a:defRPr b="1" sz="2200">
                <a:solidFill>
                  <a:schemeClr val="lt1"/>
                </a:solidFill>
                <a:latin typeface="Questrial"/>
                <a:ea typeface="Questrial"/>
                <a:cs typeface="Questrial"/>
                <a:sym typeface="Questrial"/>
              </a:defRPr>
            </a:lvl3pPr>
            <a:lvl4pPr indent="0" lvl="3" marL="0" marR="0" rtl="0" algn="r">
              <a:spcBef>
                <a:spcPts val="0"/>
              </a:spcBef>
              <a:buNone/>
              <a:defRPr b="1" sz="2200">
                <a:solidFill>
                  <a:schemeClr val="lt1"/>
                </a:solidFill>
                <a:latin typeface="Questrial"/>
                <a:ea typeface="Questrial"/>
                <a:cs typeface="Questrial"/>
                <a:sym typeface="Questrial"/>
              </a:defRPr>
            </a:lvl4pPr>
            <a:lvl5pPr indent="0" lvl="4" marL="0" marR="0" rtl="0" algn="r">
              <a:spcBef>
                <a:spcPts val="0"/>
              </a:spcBef>
              <a:buNone/>
              <a:defRPr b="1" sz="2200">
                <a:solidFill>
                  <a:schemeClr val="lt1"/>
                </a:solidFill>
                <a:latin typeface="Questrial"/>
                <a:ea typeface="Questrial"/>
                <a:cs typeface="Questrial"/>
                <a:sym typeface="Questrial"/>
              </a:defRPr>
            </a:lvl5pPr>
            <a:lvl6pPr indent="0" lvl="5" marL="0" marR="0" rtl="0" algn="r">
              <a:spcBef>
                <a:spcPts val="0"/>
              </a:spcBef>
              <a:buNone/>
              <a:defRPr b="1" sz="2200">
                <a:solidFill>
                  <a:schemeClr val="lt1"/>
                </a:solidFill>
                <a:latin typeface="Questrial"/>
                <a:ea typeface="Questrial"/>
                <a:cs typeface="Questrial"/>
                <a:sym typeface="Questrial"/>
              </a:defRPr>
            </a:lvl6pPr>
            <a:lvl7pPr indent="0" lvl="6" marL="0" marR="0" rtl="0" algn="r">
              <a:spcBef>
                <a:spcPts val="0"/>
              </a:spcBef>
              <a:buNone/>
              <a:defRPr b="1" sz="2200">
                <a:solidFill>
                  <a:schemeClr val="lt1"/>
                </a:solidFill>
                <a:latin typeface="Questrial"/>
                <a:ea typeface="Questrial"/>
                <a:cs typeface="Questrial"/>
                <a:sym typeface="Questrial"/>
              </a:defRPr>
            </a:lvl7pPr>
            <a:lvl8pPr indent="0" lvl="7" marL="0" marR="0" rtl="0" algn="r">
              <a:spcBef>
                <a:spcPts val="0"/>
              </a:spcBef>
              <a:buNone/>
              <a:defRPr b="1" sz="2200">
                <a:solidFill>
                  <a:schemeClr val="lt1"/>
                </a:solidFill>
                <a:latin typeface="Questrial"/>
                <a:ea typeface="Questrial"/>
                <a:cs typeface="Questrial"/>
                <a:sym typeface="Questrial"/>
              </a:defRPr>
            </a:lvl8pPr>
            <a:lvl9pPr indent="0" lvl="8" marL="0" marR="0" rtl="0" algn="r">
              <a:spcBef>
                <a:spcPts val="0"/>
              </a:spcBef>
              <a:buNone/>
              <a:defRPr b="1" sz="2200">
                <a:solidFill>
                  <a:schemeClr val="lt1"/>
                </a:solidFill>
                <a:latin typeface="Questrial"/>
                <a:ea typeface="Questrial"/>
                <a:cs typeface="Questrial"/>
                <a:sym typeface="Questrial"/>
              </a:defRPr>
            </a:lvl9pPr>
          </a:lstStyle>
          <a:p>
            <a:pPr indent="0" lvl="0" marL="0">
              <a:spcBef>
                <a:spcPts val="0"/>
              </a:spcBef>
              <a:spcAft>
                <a:spcPts val="0"/>
              </a:spcAft>
              <a:buNone/>
            </a:pPr>
            <a:fld id="{00000000-1234-1234-1234-123412341234}" type="slidenum">
              <a:rPr lang="en-US"/>
              <a:t>‹#›</a:t>
            </a:fld>
            <a:endParaRPr/>
          </a:p>
        </p:txBody>
      </p:sp>
      <p:sp>
        <p:nvSpPr>
          <p:cNvPr id="220" name="Shape 220"/>
          <p:cNvSpPr/>
          <p:nvPr>
            <p:ph idx="2" type="pic"/>
          </p:nvPr>
        </p:nvSpPr>
        <p:spPr>
          <a:xfrm>
            <a:off x="269874" y="268288"/>
            <a:ext cx="2971800" cy="4438800"/>
          </a:xfrm>
          <a:prstGeom prst="rect">
            <a:avLst/>
          </a:prstGeom>
          <a:noFill/>
          <a:ln>
            <a:noFill/>
          </a:ln>
        </p:spPr>
        <p:txBody>
          <a:bodyPr anchorCtr="0" anchor="t" bIns="91425" lIns="91425" spcFirstLastPara="1" rIns="91425" wrap="square" tIns="91425"/>
          <a:lstStyle>
            <a:lvl1pPr indent="-228600" lvl="0" marL="228600" marR="0" rtl="0" algn="l">
              <a:spcBef>
                <a:spcPts val="1800"/>
              </a:spcBef>
              <a:spcAft>
                <a:spcPts val="0"/>
              </a:spcAft>
              <a:buClr>
                <a:schemeClr val="accent1"/>
              </a:buClr>
              <a:buSzPts val="1400"/>
              <a:buFont typeface="Noto Sans Symbols"/>
              <a:buNone/>
              <a:defRPr b="0" i="0" sz="2000" u="none" cap="none" strike="noStrike">
                <a:solidFill>
                  <a:schemeClr val="dk2"/>
                </a:solidFill>
                <a:latin typeface="Questrial"/>
                <a:ea typeface="Questrial"/>
                <a:cs typeface="Questrial"/>
                <a:sym typeface="Questrial"/>
              </a:defRPr>
            </a:lvl1pPr>
            <a:lvl2pPr indent="-228600" lvl="1" marL="457200" marR="0" rtl="0" algn="l">
              <a:spcBef>
                <a:spcPts val="600"/>
              </a:spcBef>
              <a:spcAft>
                <a:spcPts val="0"/>
              </a:spcAft>
              <a:buClr>
                <a:srgbClr val="4C0000"/>
              </a:buClr>
              <a:buSzPts val="1800"/>
              <a:buFont typeface="Noto Sans Symbols"/>
              <a:buChar char="◼"/>
              <a:defRPr b="0" i="0" sz="1800" u="none" cap="none" strike="noStrike">
                <a:solidFill>
                  <a:schemeClr val="dk2"/>
                </a:solidFill>
                <a:latin typeface="Questrial"/>
                <a:ea typeface="Questrial"/>
                <a:cs typeface="Questrial"/>
                <a:sym typeface="Questrial"/>
              </a:defRPr>
            </a:lvl2pPr>
            <a:lvl3pPr indent="-228600" lvl="2" marL="685800" marR="0" rtl="0" algn="l">
              <a:spcBef>
                <a:spcPts val="600"/>
              </a:spcBef>
              <a:spcAft>
                <a:spcPts val="0"/>
              </a:spcAft>
              <a:buClr>
                <a:schemeClr val="accent1"/>
              </a:buClr>
              <a:buSzPts val="1800"/>
              <a:buFont typeface="Noto Sans Symbols"/>
              <a:buChar char="◼"/>
              <a:defRPr b="0" i="0" sz="1800" u="none" cap="none" strike="noStrike">
                <a:solidFill>
                  <a:schemeClr val="dk2"/>
                </a:solidFill>
                <a:latin typeface="Questrial"/>
                <a:ea typeface="Questrial"/>
                <a:cs typeface="Questrial"/>
                <a:sym typeface="Questrial"/>
              </a:defRPr>
            </a:lvl3pPr>
            <a:lvl4pPr indent="-228600" lvl="3" marL="914400" marR="0" rtl="0" algn="l">
              <a:spcBef>
                <a:spcPts val="600"/>
              </a:spcBef>
              <a:spcAft>
                <a:spcPts val="0"/>
              </a:spcAft>
              <a:buClr>
                <a:srgbClr val="4C0000"/>
              </a:buClr>
              <a:buSzPts val="1800"/>
              <a:buFont typeface="Noto Sans Symbols"/>
              <a:buChar char="◼"/>
              <a:defRPr b="0" i="0" sz="1800" u="none" cap="none" strike="noStrike">
                <a:solidFill>
                  <a:schemeClr val="dk2"/>
                </a:solidFill>
                <a:latin typeface="Questrial"/>
                <a:ea typeface="Questrial"/>
                <a:cs typeface="Questrial"/>
                <a:sym typeface="Questrial"/>
              </a:defRPr>
            </a:lvl4pPr>
            <a:lvl5pPr indent="-228600" lvl="4" marL="1143000" marR="0" rtl="0" algn="l">
              <a:spcBef>
                <a:spcPts val="600"/>
              </a:spcBef>
              <a:spcAft>
                <a:spcPts val="0"/>
              </a:spcAft>
              <a:buClr>
                <a:schemeClr val="accent1"/>
              </a:buClr>
              <a:buSzPts val="1800"/>
              <a:buFont typeface="Noto Sans Symbols"/>
              <a:buChar char="◼"/>
              <a:defRPr b="0" i="0" sz="1800" u="none" cap="none" strike="noStrike">
                <a:solidFill>
                  <a:schemeClr val="dk2"/>
                </a:solidFill>
                <a:latin typeface="Questrial"/>
                <a:ea typeface="Questrial"/>
                <a:cs typeface="Questrial"/>
                <a:sym typeface="Questrial"/>
              </a:defRPr>
            </a:lvl5pPr>
            <a:lvl6pPr indent="-234950" lvl="5" marL="1377950" marR="0" rtl="0" algn="l">
              <a:spcBef>
                <a:spcPts val="360"/>
              </a:spcBef>
              <a:spcAft>
                <a:spcPts val="0"/>
              </a:spcAft>
              <a:buClr>
                <a:srgbClr val="4C0000"/>
              </a:buClr>
              <a:buSzPts val="1800"/>
              <a:buFont typeface="Noto Sans Symbols"/>
              <a:buChar char="◼"/>
              <a:defRPr b="0" i="0" sz="1800" u="none" cap="none" strike="noStrike">
                <a:solidFill>
                  <a:schemeClr val="dk2"/>
                </a:solidFill>
                <a:latin typeface="Questrial"/>
                <a:ea typeface="Questrial"/>
                <a:cs typeface="Questrial"/>
                <a:sym typeface="Questrial"/>
              </a:defRPr>
            </a:lvl6pPr>
            <a:lvl7pPr indent="-231775" lvl="6" marL="1603375" marR="0" rtl="0" algn="l">
              <a:spcBef>
                <a:spcPts val="360"/>
              </a:spcBef>
              <a:spcAft>
                <a:spcPts val="0"/>
              </a:spcAft>
              <a:buClr>
                <a:schemeClr val="accent1"/>
              </a:buClr>
              <a:buSzPts val="1800"/>
              <a:buFont typeface="Noto Sans Symbols"/>
              <a:buChar char="◼"/>
              <a:defRPr b="0" i="0" sz="1800" u="none" cap="none" strike="noStrike">
                <a:solidFill>
                  <a:schemeClr val="dk2"/>
                </a:solidFill>
                <a:latin typeface="Questrial"/>
                <a:ea typeface="Questrial"/>
                <a:cs typeface="Questrial"/>
                <a:sym typeface="Questrial"/>
              </a:defRPr>
            </a:lvl7pPr>
            <a:lvl8pPr indent="-230187" lvl="7" marL="1830387" marR="0" rtl="0" algn="l">
              <a:spcBef>
                <a:spcPts val="360"/>
              </a:spcBef>
              <a:spcAft>
                <a:spcPts val="0"/>
              </a:spcAft>
              <a:buClr>
                <a:srgbClr val="4C0000"/>
              </a:buClr>
              <a:buSzPts val="1800"/>
              <a:buFont typeface="Noto Sans Symbols"/>
              <a:buChar char="◼"/>
              <a:defRPr b="0" i="0" sz="1800" u="none" cap="none" strike="noStrike">
                <a:solidFill>
                  <a:schemeClr val="dk2"/>
                </a:solidFill>
                <a:latin typeface="Questrial"/>
                <a:ea typeface="Questrial"/>
                <a:cs typeface="Questrial"/>
                <a:sym typeface="Questrial"/>
              </a:defRPr>
            </a:lvl8pPr>
            <a:lvl9pPr indent="-228600" lvl="8" marL="2057400" marR="0" rtl="0" algn="l">
              <a:spcBef>
                <a:spcPts val="360"/>
              </a:spcBef>
              <a:spcAft>
                <a:spcPts val="0"/>
              </a:spcAft>
              <a:buClr>
                <a:schemeClr val="accent1"/>
              </a:buClr>
              <a:buSzPts val="1800"/>
              <a:buFont typeface="Noto Sans Symbols"/>
              <a:buChar char="◼"/>
              <a:defRPr b="0" i="0" sz="1800" u="none" cap="none" strike="noStrike">
                <a:solidFill>
                  <a:schemeClr val="dk2"/>
                </a:solidFill>
                <a:latin typeface="Questrial"/>
                <a:ea typeface="Questrial"/>
                <a:cs typeface="Questrial"/>
                <a:sym typeface="Questrial"/>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221" name="Shape 221"/>
        <p:cNvGrpSpPr/>
        <p:nvPr/>
      </p:nvGrpSpPr>
      <p:grpSpPr>
        <a:xfrm>
          <a:off x="0" y="0"/>
          <a:ext cx="0" cy="0"/>
          <a:chOff x="0" y="0"/>
          <a:chExt cx="0" cy="0"/>
        </a:xfrm>
      </p:grpSpPr>
      <p:sp>
        <p:nvSpPr>
          <p:cNvPr id="222" name="Shape 222"/>
          <p:cNvSpPr/>
          <p:nvPr/>
        </p:nvSpPr>
        <p:spPr>
          <a:xfrm>
            <a:off x="8148918" y="268288"/>
            <a:ext cx="718200" cy="16458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Questrial"/>
              <a:ea typeface="Questrial"/>
              <a:cs typeface="Questrial"/>
              <a:sym typeface="Questrial"/>
            </a:endParaRPr>
          </a:p>
        </p:txBody>
      </p:sp>
      <p:sp>
        <p:nvSpPr>
          <p:cNvPr id="223" name="Shape 223"/>
          <p:cNvSpPr txBox="1"/>
          <p:nvPr>
            <p:ph type="title"/>
          </p:nvPr>
        </p:nvSpPr>
        <p:spPr>
          <a:xfrm>
            <a:off x="457199" y="914400"/>
            <a:ext cx="7391400" cy="1143000"/>
          </a:xfrm>
          <a:prstGeom prst="rect">
            <a:avLst/>
          </a:prstGeom>
          <a:noFill/>
          <a:ln>
            <a:noFill/>
          </a:ln>
        </p:spPr>
        <p:txBody>
          <a:bodyPr anchorCtr="0" anchor="b" bIns="91425" lIns="91425" spcFirstLastPara="1" rIns="91425" wrap="square" tIns="91425"/>
          <a:lstStyle>
            <a:lvl1pPr indent="0" lvl="0" marL="0" marR="0" rtl="0" algn="l">
              <a:spcBef>
                <a:spcPts val="0"/>
              </a:spcBef>
              <a:spcAft>
                <a:spcPts val="0"/>
              </a:spcAft>
              <a:buClr>
                <a:schemeClr val="accent1"/>
              </a:buClr>
              <a:buSzPts val="1400"/>
              <a:buFont typeface="Questrial"/>
              <a:buNone/>
              <a:defRPr b="0" i="0" sz="3600" u="none" cap="none" strike="noStrike">
                <a:solidFill>
                  <a:schemeClr val="accent1"/>
                </a:solidFill>
                <a:latin typeface="Questrial"/>
                <a:ea typeface="Questrial"/>
                <a:cs typeface="Questrial"/>
                <a:sym typeface="Questrial"/>
              </a:defRPr>
            </a:lvl1pPr>
            <a:lvl2pPr indent="0" lvl="1" rtl="0">
              <a:spcBef>
                <a:spcPts val="0"/>
              </a:spcBef>
              <a:spcAft>
                <a:spcPts val="0"/>
              </a:spcAft>
              <a:buSzPts val="1400"/>
              <a:buNone/>
              <a:defRPr sz="1800"/>
            </a:lvl2pPr>
            <a:lvl3pPr indent="0" lvl="2" rtl="0">
              <a:spcBef>
                <a:spcPts val="0"/>
              </a:spcBef>
              <a:spcAft>
                <a:spcPts val="0"/>
              </a:spcAft>
              <a:buSzPts val="1400"/>
              <a:buNone/>
              <a:defRPr sz="1800"/>
            </a:lvl3pPr>
            <a:lvl4pPr indent="0" lvl="3" rtl="0">
              <a:spcBef>
                <a:spcPts val="0"/>
              </a:spcBef>
              <a:spcAft>
                <a:spcPts val="0"/>
              </a:spcAft>
              <a:buSzPts val="1400"/>
              <a:buNone/>
              <a:defRPr sz="1800"/>
            </a:lvl4pPr>
            <a:lvl5pPr indent="0" lvl="4" rtl="0">
              <a:spcBef>
                <a:spcPts val="0"/>
              </a:spcBef>
              <a:spcAft>
                <a:spcPts val="0"/>
              </a:spcAft>
              <a:buSzPts val="1400"/>
              <a:buNone/>
              <a:defRPr sz="1800"/>
            </a:lvl5pPr>
            <a:lvl6pPr indent="0" lvl="5" rtl="0">
              <a:spcBef>
                <a:spcPts val="0"/>
              </a:spcBef>
              <a:spcAft>
                <a:spcPts val="0"/>
              </a:spcAft>
              <a:buSzPts val="1400"/>
              <a:buNone/>
              <a:defRPr sz="1800"/>
            </a:lvl6pPr>
            <a:lvl7pPr indent="0" lvl="6" rtl="0">
              <a:spcBef>
                <a:spcPts val="0"/>
              </a:spcBef>
              <a:spcAft>
                <a:spcPts val="0"/>
              </a:spcAft>
              <a:buSzPts val="1400"/>
              <a:buNone/>
              <a:defRPr sz="1800"/>
            </a:lvl7pPr>
            <a:lvl8pPr indent="0" lvl="7" rtl="0">
              <a:spcBef>
                <a:spcPts val="0"/>
              </a:spcBef>
              <a:spcAft>
                <a:spcPts val="0"/>
              </a:spcAft>
              <a:buSzPts val="1400"/>
              <a:buNone/>
              <a:defRPr sz="1800"/>
            </a:lvl8pPr>
            <a:lvl9pPr indent="0" lvl="8" rtl="0">
              <a:spcBef>
                <a:spcPts val="0"/>
              </a:spcBef>
              <a:spcAft>
                <a:spcPts val="0"/>
              </a:spcAft>
              <a:buSzPts val="1400"/>
              <a:buNone/>
              <a:defRPr sz="1800"/>
            </a:lvl9pPr>
          </a:lstStyle>
          <a:p/>
        </p:txBody>
      </p:sp>
      <p:sp>
        <p:nvSpPr>
          <p:cNvPr id="224" name="Shape 224"/>
          <p:cNvSpPr txBox="1"/>
          <p:nvPr>
            <p:ph idx="1" type="body"/>
          </p:nvPr>
        </p:nvSpPr>
        <p:spPr>
          <a:xfrm>
            <a:off x="457200" y="2214563"/>
            <a:ext cx="3566100" cy="3911700"/>
          </a:xfrm>
          <a:prstGeom prst="rect">
            <a:avLst/>
          </a:prstGeom>
          <a:noFill/>
          <a:ln>
            <a:noFill/>
          </a:ln>
        </p:spPr>
        <p:txBody>
          <a:bodyPr anchorCtr="0" anchor="t" bIns="91425" lIns="91425" spcFirstLastPara="1" rIns="91425" wrap="square" tIns="91425"/>
          <a:lstStyle>
            <a:lvl1pPr indent="-342900" lvl="0" marL="457200" marR="0" rtl="0" algn="l">
              <a:spcBef>
                <a:spcPts val="1800"/>
              </a:spcBef>
              <a:spcAft>
                <a:spcPts val="0"/>
              </a:spcAft>
              <a:buClr>
                <a:schemeClr val="accent1"/>
              </a:buClr>
              <a:buSzPts val="1800"/>
              <a:buFont typeface="Noto Sans Symbols"/>
              <a:buChar char="◼"/>
              <a:defRPr b="0" i="0" sz="1800" u="none" cap="none" strike="noStrike">
                <a:solidFill>
                  <a:schemeClr val="dk2"/>
                </a:solidFill>
                <a:latin typeface="Questrial"/>
                <a:ea typeface="Questrial"/>
                <a:cs typeface="Questrial"/>
                <a:sym typeface="Questrial"/>
              </a:defRPr>
            </a:lvl1pPr>
            <a:lvl2pPr indent="-342900" lvl="1" marL="914400" marR="0" rtl="0" algn="l">
              <a:spcBef>
                <a:spcPts val="600"/>
              </a:spcBef>
              <a:spcAft>
                <a:spcPts val="0"/>
              </a:spcAft>
              <a:buClr>
                <a:srgbClr val="4C0000"/>
              </a:buClr>
              <a:buSzPts val="1800"/>
              <a:buFont typeface="Noto Sans Symbols"/>
              <a:buChar char="◼"/>
              <a:defRPr b="0" i="0" sz="1800" u="none" cap="none" strike="noStrike">
                <a:solidFill>
                  <a:schemeClr val="dk2"/>
                </a:solidFill>
                <a:latin typeface="Questrial"/>
                <a:ea typeface="Questrial"/>
                <a:cs typeface="Questrial"/>
                <a:sym typeface="Questrial"/>
              </a:defRPr>
            </a:lvl2pPr>
            <a:lvl3pPr indent="-342900" lvl="2" marL="1371600" marR="0" rtl="0" algn="l">
              <a:spcBef>
                <a:spcPts val="600"/>
              </a:spcBef>
              <a:spcAft>
                <a:spcPts val="0"/>
              </a:spcAft>
              <a:buClr>
                <a:schemeClr val="accent1"/>
              </a:buClr>
              <a:buSzPts val="1800"/>
              <a:buFont typeface="Noto Sans Symbols"/>
              <a:buChar char="◼"/>
              <a:defRPr b="0" i="0" sz="1800" u="none" cap="none" strike="noStrike">
                <a:solidFill>
                  <a:schemeClr val="dk2"/>
                </a:solidFill>
                <a:latin typeface="Questrial"/>
                <a:ea typeface="Questrial"/>
                <a:cs typeface="Questrial"/>
                <a:sym typeface="Questrial"/>
              </a:defRPr>
            </a:lvl3pPr>
            <a:lvl4pPr indent="-342900" lvl="3" marL="1828800" marR="0" rtl="0" algn="l">
              <a:spcBef>
                <a:spcPts val="600"/>
              </a:spcBef>
              <a:spcAft>
                <a:spcPts val="0"/>
              </a:spcAft>
              <a:buClr>
                <a:srgbClr val="4C0000"/>
              </a:buClr>
              <a:buSzPts val="1800"/>
              <a:buFont typeface="Noto Sans Symbols"/>
              <a:buChar char="◼"/>
              <a:defRPr b="0" i="0" sz="1800" u="none" cap="none" strike="noStrike">
                <a:solidFill>
                  <a:schemeClr val="dk2"/>
                </a:solidFill>
                <a:latin typeface="Questrial"/>
                <a:ea typeface="Questrial"/>
                <a:cs typeface="Questrial"/>
                <a:sym typeface="Questrial"/>
              </a:defRPr>
            </a:lvl4pPr>
            <a:lvl5pPr indent="-342900" lvl="4" marL="2286000" marR="0" rtl="0" algn="l">
              <a:spcBef>
                <a:spcPts val="600"/>
              </a:spcBef>
              <a:spcAft>
                <a:spcPts val="0"/>
              </a:spcAft>
              <a:buClr>
                <a:schemeClr val="accent1"/>
              </a:buClr>
              <a:buSzPts val="1800"/>
              <a:buFont typeface="Noto Sans Symbols"/>
              <a:buChar char="◼"/>
              <a:defRPr b="0" i="0" sz="1800" u="none" cap="none" strike="noStrike">
                <a:solidFill>
                  <a:schemeClr val="dk2"/>
                </a:solidFill>
                <a:latin typeface="Questrial"/>
                <a:ea typeface="Questrial"/>
                <a:cs typeface="Questrial"/>
                <a:sym typeface="Questrial"/>
              </a:defRPr>
            </a:lvl5pPr>
            <a:lvl6pPr indent="-342900" lvl="5" marL="2743200" marR="0" rtl="0" algn="l">
              <a:spcBef>
                <a:spcPts val="360"/>
              </a:spcBef>
              <a:spcAft>
                <a:spcPts val="0"/>
              </a:spcAft>
              <a:buClr>
                <a:srgbClr val="4C0000"/>
              </a:buClr>
              <a:buSzPts val="1800"/>
              <a:buFont typeface="Noto Sans Symbols"/>
              <a:buChar char="◼"/>
              <a:defRPr b="0" i="0" sz="1800" u="none" cap="none" strike="noStrike">
                <a:solidFill>
                  <a:schemeClr val="dk2"/>
                </a:solidFill>
                <a:latin typeface="Questrial"/>
                <a:ea typeface="Questrial"/>
                <a:cs typeface="Questrial"/>
                <a:sym typeface="Questrial"/>
              </a:defRPr>
            </a:lvl6pPr>
            <a:lvl7pPr indent="-342900" lvl="6" marL="3200400" marR="0" rtl="0" algn="l">
              <a:spcBef>
                <a:spcPts val="360"/>
              </a:spcBef>
              <a:spcAft>
                <a:spcPts val="0"/>
              </a:spcAft>
              <a:buClr>
                <a:schemeClr val="accent1"/>
              </a:buClr>
              <a:buSzPts val="1800"/>
              <a:buFont typeface="Noto Sans Symbols"/>
              <a:buChar char="◼"/>
              <a:defRPr b="0" i="0" sz="1800" u="none" cap="none" strike="noStrike">
                <a:solidFill>
                  <a:schemeClr val="dk2"/>
                </a:solidFill>
                <a:latin typeface="Questrial"/>
                <a:ea typeface="Questrial"/>
                <a:cs typeface="Questrial"/>
                <a:sym typeface="Questrial"/>
              </a:defRPr>
            </a:lvl7pPr>
            <a:lvl8pPr indent="-342900" lvl="7" marL="3657600" marR="0" rtl="0" algn="l">
              <a:spcBef>
                <a:spcPts val="360"/>
              </a:spcBef>
              <a:spcAft>
                <a:spcPts val="0"/>
              </a:spcAft>
              <a:buClr>
                <a:srgbClr val="4C0000"/>
              </a:buClr>
              <a:buSzPts val="1800"/>
              <a:buFont typeface="Noto Sans Symbols"/>
              <a:buChar char="◼"/>
              <a:defRPr b="0" i="0" sz="1800" u="none" cap="none" strike="noStrike">
                <a:solidFill>
                  <a:schemeClr val="dk2"/>
                </a:solidFill>
                <a:latin typeface="Questrial"/>
                <a:ea typeface="Questrial"/>
                <a:cs typeface="Questrial"/>
                <a:sym typeface="Questrial"/>
              </a:defRPr>
            </a:lvl8pPr>
            <a:lvl9pPr indent="-342900" lvl="8" marL="4114800" marR="0" rtl="0" algn="l">
              <a:spcBef>
                <a:spcPts val="360"/>
              </a:spcBef>
              <a:spcAft>
                <a:spcPts val="0"/>
              </a:spcAft>
              <a:buClr>
                <a:schemeClr val="accent1"/>
              </a:buClr>
              <a:buSzPts val="1800"/>
              <a:buFont typeface="Noto Sans Symbols"/>
              <a:buChar char="◼"/>
              <a:defRPr b="0" i="0" sz="1800" u="none" cap="none" strike="noStrike">
                <a:solidFill>
                  <a:schemeClr val="dk2"/>
                </a:solidFill>
                <a:latin typeface="Questrial"/>
                <a:ea typeface="Questrial"/>
                <a:cs typeface="Questrial"/>
                <a:sym typeface="Questrial"/>
              </a:defRPr>
            </a:lvl9pPr>
          </a:lstStyle>
          <a:p/>
        </p:txBody>
      </p:sp>
      <p:sp>
        <p:nvSpPr>
          <p:cNvPr id="225" name="Shape 225"/>
          <p:cNvSpPr txBox="1"/>
          <p:nvPr>
            <p:ph idx="2" type="body"/>
          </p:nvPr>
        </p:nvSpPr>
        <p:spPr>
          <a:xfrm>
            <a:off x="4282440" y="2214563"/>
            <a:ext cx="3566100" cy="3911700"/>
          </a:xfrm>
          <a:prstGeom prst="rect">
            <a:avLst/>
          </a:prstGeom>
          <a:noFill/>
          <a:ln>
            <a:noFill/>
          </a:ln>
        </p:spPr>
        <p:txBody>
          <a:bodyPr anchorCtr="0" anchor="t" bIns="91425" lIns="91425" spcFirstLastPara="1" rIns="91425" wrap="square" tIns="91425"/>
          <a:lstStyle>
            <a:lvl1pPr indent="-342900" lvl="0" marL="457200" marR="0" rtl="0" algn="l">
              <a:spcBef>
                <a:spcPts val="1800"/>
              </a:spcBef>
              <a:spcAft>
                <a:spcPts val="0"/>
              </a:spcAft>
              <a:buClr>
                <a:schemeClr val="accent1"/>
              </a:buClr>
              <a:buSzPts val="1800"/>
              <a:buFont typeface="Noto Sans Symbols"/>
              <a:buChar char="◼"/>
              <a:defRPr b="0" i="0" sz="1800" u="none" cap="none" strike="noStrike">
                <a:solidFill>
                  <a:schemeClr val="dk2"/>
                </a:solidFill>
                <a:latin typeface="Questrial"/>
                <a:ea typeface="Questrial"/>
                <a:cs typeface="Questrial"/>
                <a:sym typeface="Questrial"/>
              </a:defRPr>
            </a:lvl1pPr>
            <a:lvl2pPr indent="-342900" lvl="1" marL="914400" marR="0" rtl="0" algn="l">
              <a:spcBef>
                <a:spcPts val="600"/>
              </a:spcBef>
              <a:spcAft>
                <a:spcPts val="0"/>
              </a:spcAft>
              <a:buClr>
                <a:srgbClr val="4C0000"/>
              </a:buClr>
              <a:buSzPts val="1800"/>
              <a:buFont typeface="Noto Sans Symbols"/>
              <a:buChar char="◼"/>
              <a:defRPr b="0" i="0" sz="1800" u="none" cap="none" strike="noStrike">
                <a:solidFill>
                  <a:schemeClr val="dk2"/>
                </a:solidFill>
                <a:latin typeface="Questrial"/>
                <a:ea typeface="Questrial"/>
                <a:cs typeface="Questrial"/>
                <a:sym typeface="Questrial"/>
              </a:defRPr>
            </a:lvl2pPr>
            <a:lvl3pPr indent="-342900" lvl="2" marL="1371600" marR="0" rtl="0" algn="l">
              <a:spcBef>
                <a:spcPts val="600"/>
              </a:spcBef>
              <a:spcAft>
                <a:spcPts val="0"/>
              </a:spcAft>
              <a:buClr>
                <a:schemeClr val="accent1"/>
              </a:buClr>
              <a:buSzPts val="1800"/>
              <a:buFont typeface="Noto Sans Symbols"/>
              <a:buChar char="◼"/>
              <a:defRPr b="0" i="0" sz="1800" u="none" cap="none" strike="noStrike">
                <a:solidFill>
                  <a:schemeClr val="dk2"/>
                </a:solidFill>
                <a:latin typeface="Questrial"/>
                <a:ea typeface="Questrial"/>
                <a:cs typeface="Questrial"/>
                <a:sym typeface="Questrial"/>
              </a:defRPr>
            </a:lvl3pPr>
            <a:lvl4pPr indent="-342900" lvl="3" marL="1828800" marR="0" rtl="0" algn="l">
              <a:spcBef>
                <a:spcPts val="600"/>
              </a:spcBef>
              <a:spcAft>
                <a:spcPts val="0"/>
              </a:spcAft>
              <a:buClr>
                <a:srgbClr val="4C0000"/>
              </a:buClr>
              <a:buSzPts val="1800"/>
              <a:buFont typeface="Noto Sans Symbols"/>
              <a:buChar char="◼"/>
              <a:defRPr b="0" i="0" sz="1800" u="none" cap="none" strike="noStrike">
                <a:solidFill>
                  <a:schemeClr val="dk2"/>
                </a:solidFill>
                <a:latin typeface="Questrial"/>
                <a:ea typeface="Questrial"/>
                <a:cs typeface="Questrial"/>
                <a:sym typeface="Questrial"/>
              </a:defRPr>
            </a:lvl4pPr>
            <a:lvl5pPr indent="-342900" lvl="4" marL="2286000" marR="0" rtl="0" algn="l">
              <a:spcBef>
                <a:spcPts val="600"/>
              </a:spcBef>
              <a:spcAft>
                <a:spcPts val="0"/>
              </a:spcAft>
              <a:buClr>
                <a:schemeClr val="accent1"/>
              </a:buClr>
              <a:buSzPts val="1800"/>
              <a:buFont typeface="Noto Sans Symbols"/>
              <a:buChar char="◼"/>
              <a:defRPr b="0" i="0" sz="1800" u="none" cap="none" strike="noStrike">
                <a:solidFill>
                  <a:schemeClr val="dk2"/>
                </a:solidFill>
                <a:latin typeface="Questrial"/>
                <a:ea typeface="Questrial"/>
                <a:cs typeface="Questrial"/>
                <a:sym typeface="Questrial"/>
              </a:defRPr>
            </a:lvl5pPr>
            <a:lvl6pPr indent="-342900" lvl="5" marL="2743200" marR="0" rtl="0" algn="l">
              <a:spcBef>
                <a:spcPts val="360"/>
              </a:spcBef>
              <a:spcAft>
                <a:spcPts val="0"/>
              </a:spcAft>
              <a:buClr>
                <a:srgbClr val="4C0000"/>
              </a:buClr>
              <a:buSzPts val="1800"/>
              <a:buFont typeface="Noto Sans Symbols"/>
              <a:buChar char="◼"/>
              <a:defRPr b="0" i="0" sz="1800" u="none" cap="none" strike="noStrike">
                <a:solidFill>
                  <a:schemeClr val="dk2"/>
                </a:solidFill>
                <a:latin typeface="Questrial"/>
                <a:ea typeface="Questrial"/>
                <a:cs typeface="Questrial"/>
                <a:sym typeface="Questrial"/>
              </a:defRPr>
            </a:lvl6pPr>
            <a:lvl7pPr indent="-342900" lvl="6" marL="3200400" marR="0" rtl="0" algn="l">
              <a:spcBef>
                <a:spcPts val="360"/>
              </a:spcBef>
              <a:spcAft>
                <a:spcPts val="0"/>
              </a:spcAft>
              <a:buClr>
                <a:schemeClr val="accent1"/>
              </a:buClr>
              <a:buSzPts val="1800"/>
              <a:buFont typeface="Noto Sans Symbols"/>
              <a:buChar char="◼"/>
              <a:defRPr b="0" i="0" sz="1800" u="none" cap="none" strike="noStrike">
                <a:solidFill>
                  <a:schemeClr val="dk2"/>
                </a:solidFill>
                <a:latin typeface="Questrial"/>
                <a:ea typeface="Questrial"/>
                <a:cs typeface="Questrial"/>
                <a:sym typeface="Questrial"/>
              </a:defRPr>
            </a:lvl7pPr>
            <a:lvl8pPr indent="-342900" lvl="7" marL="3657600" marR="0" rtl="0" algn="l">
              <a:spcBef>
                <a:spcPts val="360"/>
              </a:spcBef>
              <a:spcAft>
                <a:spcPts val="0"/>
              </a:spcAft>
              <a:buClr>
                <a:srgbClr val="4C0000"/>
              </a:buClr>
              <a:buSzPts val="1800"/>
              <a:buFont typeface="Noto Sans Symbols"/>
              <a:buChar char="◼"/>
              <a:defRPr b="0" i="0" sz="1800" u="none" cap="none" strike="noStrike">
                <a:solidFill>
                  <a:schemeClr val="dk2"/>
                </a:solidFill>
                <a:latin typeface="Questrial"/>
                <a:ea typeface="Questrial"/>
                <a:cs typeface="Questrial"/>
                <a:sym typeface="Questrial"/>
              </a:defRPr>
            </a:lvl8pPr>
            <a:lvl9pPr indent="-342900" lvl="8" marL="4114800" marR="0" rtl="0" algn="l">
              <a:spcBef>
                <a:spcPts val="360"/>
              </a:spcBef>
              <a:spcAft>
                <a:spcPts val="0"/>
              </a:spcAft>
              <a:buClr>
                <a:schemeClr val="accent1"/>
              </a:buClr>
              <a:buSzPts val="1800"/>
              <a:buFont typeface="Noto Sans Symbols"/>
              <a:buChar char="◼"/>
              <a:defRPr b="0" i="0" sz="1800" u="none" cap="none" strike="noStrike">
                <a:solidFill>
                  <a:schemeClr val="dk2"/>
                </a:solidFill>
                <a:latin typeface="Questrial"/>
                <a:ea typeface="Questrial"/>
                <a:cs typeface="Questrial"/>
                <a:sym typeface="Questrial"/>
              </a:defRPr>
            </a:lvl9pPr>
          </a:lstStyle>
          <a:p/>
        </p:txBody>
      </p:sp>
      <p:sp>
        <p:nvSpPr>
          <p:cNvPr id="226" name="Shape 226"/>
          <p:cNvSpPr txBox="1"/>
          <p:nvPr>
            <p:ph idx="10" type="dt"/>
          </p:nvPr>
        </p:nvSpPr>
        <p:spPr>
          <a:xfrm>
            <a:off x="7198659" y="6356350"/>
            <a:ext cx="1752600" cy="365100"/>
          </a:xfrm>
          <a:prstGeom prst="rect">
            <a:avLst/>
          </a:prstGeom>
          <a:noFill/>
          <a:ln>
            <a:noFill/>
          </a:ln>
        </p:spPr>
        <p:txBody>
          <a:bodyPr anchorCtr="0" anchor="ctr" bIns="91425" lIns="91425" spcFirstLastPara="1" rIns="91425" wrap="square" tIns="91425"/>
          <a:lstStyle>
            <a:lvl1pPr indent="0" lvl="0" marL="0" marR="0" rtl="0" algn="r">
              <a:spcBef>
                <a:spcPts val="0"/>
              </a:spcBef>
              <a:spcAft>
                <a:spcPts val="0"/>
              </a:spcAft>
              <a:buSzPts val="1400"/>
              <a:buNone/>
              <a:defRPr b="1" sz="1100">
                <a:solidFill>
                  <a:srgbClr val="848484"/>
                </a:solidFill>
                <a:latin typeface="Questrial"/>
                <a:ea typeface="Questrial"/>
                <a:cs typeface="Questrial"/>
                <a:sym typeface="Questrial"/>
              </a:defRPr>
            </a:lvl1pPr>
            <a:lvl2pPr indent="0" lvl="1" marL="4572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2pPr>
            <a:lvl3pPr indent="0" lvl="2" marL="9144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3pPr>
            <a:lvl4pPr indent="0" lvl="3" marL="13716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4pPr>
            <a:lvl5pPr indent="0" lvl="4" marL="18288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5pPr>
            <a:lvl6pPr indent="0" lvl="5" marL="22860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6pPr>
            <a:lvl7pPr indent="0" lvl="6" marL="27432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7pPr>
            <a:lvl8pPr indent="0" lvl="7" marL="32004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8pPr>
            <a:lvl9pPr indent="0" lvl="8" marL="36576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9pPr>
          </a:lstStyle>
          <a:p/>
        </p:txBody>
      </p:sp>
      <p:sp>
        <p:nvSpPr>
          <p:cNvPr id="227" name="Shape 227"/>
          <p:cNvSpPr txBox="1"/>
          <p:nvPr>
            <p:ph idx="11" type="ftr"/>
          </p:nvPr>
        </p:nvSpPr>
        <p:spPr>
          <a:xfrm>
            <a:off x="174812" y="6356350"/>
            <a:ext cx="6007200" cy="365100"/>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SzPts val="1400"/>
              <a:buNone/>
              <a:defRPr b="1" sz="1100">
                <a:solidFill>
                  <a:srgbClr val="848484"/>
                </a:solidFill>
                <a:latin typeface="Questrial"/>
                <a:ea typeface="Questrial"/>
                <a:cs typeface="Questrial"/>
                <a:sym typeface="Questrial"/>
              </a:defRPr>
            </a:lvl1pPr>
            <a:lvl2pPr indent="0" lvl="1" marL="4572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2pPr>
            <a:lvl3pPr indent="0" lvl="2" marL="9144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3pPr>
            <a:lvl4pPr indent="0" lvl="3" marL="13716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4pPr>
            <a:lvl5pPr indent="0" lvl="4" marL="18288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5pPr>
            <a:lvl6pPr indent="0" lvl="5" marL="22860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6pPr>
            <a:lvl7pPr indent="0" lvl="6" marL="27432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7pPr>
            <a:lvl8pPr indent="0" lvl="7" marL="32004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8pPr>
            <a:lvl9pPr indent="0" lvl="8" marL="36576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9pPr>
          </a:lstStyle>
          <a:p/>
        </p:txBody>
      </p:sp>
      <p:sp>
        <p:nvSpPr>
          <p:cNvPr id="228" name="Shape 228"/>
          <p:cNvSpPr txBox="1"/>
          <p:nvPr>
            <p:ph idx="12" type="sldNum"/>
          </p:nvPr>
        </p:nvSpPr>
        <p:spPr>
          <a:xfrm>
            <a:off x="8256494" y="361016"/>
            <a:ext cx="5064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1" sz="2200">
                <a:solidFill>
                  <a:schemeClr val="lt1"/>
                </a:solidFill>
                <a:latin typeface="Questrial"/>
                <a:ea typeface="Questrial"/>
                <a:cs typeface="Questrial"/>
                <a:sym typeface="Questrial"/>
              </a:defRPr>
            </a:lvl1pPr>
            <a:lvl2pPr indent="0" lvl="1" marL="0" marR="0" rtl="0" algn="r">
              <a:spcBef>
                <a:spcPts val="0"/>
              </a:spcBef>
              <a:buNone/>
              <a:defRPr b="1" sz="2200">
                <a:solidFill>
                  <a:schemeClr val="lt1"/>
                </a:solidFill>
                <a:latin typeface="Questrial"/>
                <a:ea typeface="Questrial"/>
                <a:cs typeface="Questrial"/>
                <a:sym typeface="Questrial"/>
              </a:defRPr>
            </a:lvl2pPr>
            <a:lvl3pPr indent="0" lvl="2" marL="0" marR="0" rtl="0" algn="r">
              <a:spcBef>
                <a:spcPts val="0"/>
              </a:spcBef>
              <a:buNone/>
              <a:defRPr b="1" sz="2200">
                <a:solidFill>
                  <a:schemeClr val="lt1"/>
                </a:solidFill>
                <a:latin typeface="Questrial"/>
                <a:ea typeface="Questrial"/>
                <a:cs typeface="Questrial"/>
                <a:sym typeface="Questrial"/>
              </a:defRPr>
            </a:lvl3pPr>
            <a:lvl4pPr indent="0" lvl="3" marL="0" marR="0" rtl="0" algn="r">
              <a:spcBef>
                <a:spcPts val="0"/>
              </a:spcBef>
              <a:buNone/>
              <a:defRPr b="1" sz="2200">
                <a:solidFill>
                  <a:schemeClr val="lt1"/>
                </a:solidFill>
                <a:latin typeface="Questrial"/>
                <a:ea typeface="Questrial"/>
                <a:cs typeface="Questrial"/>
                <a:sym typeface="Questrial"/>
              </a:defRPr>
            </a:lvl4pPr>
            <a:lvl5pPr indent="0" lvl="4" marL="0" marR="0" rtl="0" algn="r">
              <a:spcBef>
                <a:spcPts val="0"/>
              </a:spcBef>
              <a:buNone/>
              <a:defRPr b="1" sz="2200">
                <a:solidFill>
                  <a:schemeClr val="lt1"/>
                </a:solidFill>
                <a:latin typeface="Questrial"/>
                <a:ea typeface="Questrial"/>
                <a:cs typeface="Questrial"/>
                <a:sym typeface="Questrial"/>
              </a:defRPr>
            </a:lvl5pPr>
            <a:lvl6pPr indent="0" lvl="5" marL="0" marR="0" rtl="0" algn="r">
              <a:spcBef>
                <a:spcPts val="0"/>
              </a:spcBef>
              <a:buNone/>
              <a:defRPr b="1" sz="2200">
                <a:solidFill>
                  <a:schemeClr val="lt1"/>
                </a:solidFill>
                <a:latin typeface="Questrial"/>
                <a:ea typeface="Questrial"/>
                <a:cs typeface="Questrial"/>
                <a:sym typeface="Questrial"/>
              </a:defRPr>
            </a:lvl6pPr>
            <a:lvl7pPr indent="0" lvl="6" marL="0" marR="0" rtl="0" algn="r">
              <a:spcBef>
                <a:spcPts val="0"/>
              </a:spcBef>
              <a:buNone/>
              <a:defRPr b="1" sz="2200">
                <a:solidFill>
                  <a:schemeClr val="lt1"/>
                </a:solidFill>
                <a:latin typeface="Questrial"/>
                <a:ea typeface="Questrial"/>
                <a:cs typeface="Questrial"/>
                <a:sym typeface="Questrial"/>
              </a:defRPr>
            </a:lvl7pPr>
            <a:lvl8pPr indent="0" lvl="7" marL="0" marR="0" rtl="0" algn="r">
              <a:spcBef>
                <a:spcPts val="0"/>
              </a:spcBef>
              <a:buNone/>
              <a:defRPr b="1" sz="2200">
                <a:solidFill>
                  <a:schemeClr val="lt1"/>
                </a:solidFill>
                <a:latin typeface="Questrial"/>
                <a:ea typeface="Questrial"/>
                <a:cs typeface="Questrial"/>
                <a:sym typeface="Questrial"/>
              </a:defRPr>
            </a:lvl8pPr>
            <a:lvl9pPr indent="0" lvl="8" marL="0" marR="0" rtl="0" algn="r">
              <a:spcBef>
                <a:spcPts val="0"/>
              </a:spcBef>
              <a:buNone/>
              <a:defRPr b="1" sz="2200">
                <a:solidFill>
                  <a:schemeClr val="lt1"/>
                </a:solidFill>
                <a:latin typeface="Questrial"/>
                <a:ea typeface="Questrial"/>
                <a:cs typeface="Questrial"/>
                <a:sym typeface="Questrial"/>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229" name="Shape 229"/>
        <p:cNvGrpSpPr/>
        <p:nvPr/>
      </p:nvGrpSpPr>
      <p:grpSpPr>
        <a:xfrm>
          <a:off x="0" y="0"/>
          <a:ext cx="0" cy="0"/>
          <a:chOff x="0" y="0"/>
          <a:chExt cx="0" cy="0"/>
        </a:xfrm>
      </p:grpSpPr>
      <p:sp>
        <p:nvSpPr>
          <p:cNvPr id="230" name="Shape 230"/>
          <p:cNvSpPr/>
          <p:nvPr/>
        </p:nvSpPr>
        <p:spPr>
          <a:xfrm>
            <a:off x="8148918" y="268288"/>
            <a:ext cx="718200" cy="16458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Questrial"/>
              <a:ea typeface="Questrial"/>
              <a:cs typeface="Questrial"/>
              <a:sym typeface="Questrial"/>
            </a:endParaRPr>
          </a:p>
        </p:txBody>
      </p:sp>
      <p:sp>
        <p:nvSpPr>
          <p:cNvPr id="231" name="Shape 231"/>
          <p:cNvSpPr txBox="1"/>
          <p:nvPr>
            <p:ph type="title"/>
          </p:nvPr>
        </p:nvSpPr>
        <p:spPr>
          <a:xfrm>
            <a:off x="457199" y="914400"/>
            <a:ext cx="7388400" cy="1143000"/>
          </a:xfrm>
          <a:prstGeom prst="rect">
            <a:avLst/>
          </a:prstGeom>
          <a:noFill/>
          <a:ln>
            <a:noFill/>
          </a:ln>
        </p:spPr>
        <p:txBody>
          <a:bodyPr anchorCtr="0" anchor="b" bIns="91425" lIns="91425" spcFirstLastPara="1" rIns="91425" wrap="square" tIns="91425"/>
          <a:lstStyle>
            <a:lvl1pPr indent="0" lvl="0" marL="0" marR="0" rtl="0" algn="l">
              <a:spcBef>
                <a:spcPts val="0"/>
              </a:spcBef>
              <a:spcAft>
                <a:spcPts val="0"/>
              </a:spcAft>
              <a:buClr>
                <a:schemeClr val="accent1"/>
              </a:buClr>
              <a:buSzPts val="1400"/>
              <a:buFont typeface="Questrial"/>
              <a:buNone/>
              <a:defRPr b="0" i="0" sz="3600" u="none" cap="none" strike="noStrike">
                <a:solidFill>
                  <a:schemeClr val="accent1"/>
                </a:solidFill>
                <a:latin typeface="Questrial"/>
                <a:ea typeface="Questrial"/>
                <a:cs typeface="Questrial"/>
                <a:sym typeface="Questrial"/>
              </a:defRPr>
            </a:lvl1pPr>
            <a:lvl2pPr indent="0" lvl="1" rtl="0">
              <a:spcBef>
                <a:spcPts val="0"/>
              </a:spcBef>
              <a:spcAft>
                <a:spcPts val="0"/>
              </a:spcAft>
              <a:buSzPts val="1400"/>
              <a:buNone/>
              <a:defRPr sz="1800"/>
            </a:lvl2pPr>
            <a:lvl3pPr indent="0" lvl="2" rtl="0">
              <a:spcBef>
                <a:spcPts val="0"/>
              </a:spcBef>
              <a:spcAft>
                <a:spcPts val="0"/>
              </a:spcAft>
              <a:buSzPts val="1400"/>
              <a:buNone/>
              <a:defRPr sz="1800"/>
            </a:lvl3pPr>
            <a:lvl4pPr indent="0" lvl="3" rtl="0">
              <a:spcBef>
                <a:spcPts val="0"/>
              </a:spcBef>
              <a:spcAft>
                <a:spcPts val="0"/>
              </a:spcAft>
              <a:buSzPts val="1400"/>
              <a:buNone/>
              <a:defRPr sz="1800"/>
            </a:lvl4pPr>
            <a:lvl5pPr indent="0" lvl="4" rtl="0">
              <a:spcBef>
                <a:spcPts val="0"/>
              </a:spcBef>
              <a:spcAft>
                <a:spcPts val="0"/>
              </a:spcAft>
              <a:buSzPts val="1400"/>
              <a:buNone/>
              <a:defRPr sz="1800"/>
            </a:lvl5pPr>
            <a:lvl6pPr indent="0" lvl="5" rtl="0">
              <a:spcBef>
                <a:spcPts val="0"/>
              </a:spcBef>
              <a:spcAft>
                <a:spcPts val="0"/>
              </a:spcAft>
              <a:buSzPts val="1400"/>
              <a:buNone/>
              <a:defRPr sz="1800"/>
            </a:lvl6pPr>
            <a:lvl7pPr indent="0" lvl="6" rtl="0">
              <a:spcBef>
                <a:spcPts val="0"/>
              </a:spcBef>
              <a:spcAft>
                <a:spcPts val="0"/>
              </a:spcAft>
              <a:buSzPts val="1400"/>
              <a:buNone/>
              <a:defRPr sz="1800"/>
            </a:lvl7pPr>
            <a:lvl8pPr indent="0" lvl="7" rtl="0">
              <a:spcBef>
                <a:spcPts val="0"/>
              </a:spcBef>
              <a:spcAft>
                <a:spcPts val="0"/>
              </a:spcAft>
              <a:buSzPts val="1400"/>
              <a:buNone/>
              <a:defRPr sz="1800"/>
            </a:lvl8pPr>
            <a:lvl9pPr indent="0" lvl="8" rtl="0">
              <a:spcBef>
                <a:spcPts val="0"/>
              </a:spcBef>
              <a:spcAft>
                <a:spcPts val="0"/>
              </a:spcAft>
              <a:buSzPts val="1400"/>
              <a:buNone/>
              <a:defRPr sz="1800"/>
            </a:lvl9pPr>
          </a:lstStyle>
          <a:p/>
        </p:txBody>
      </p:sp>
      <p:sp>
        <p:nvSpPr>
          <p:cNvPr id="232" name="Shape 232"/>
          <p:cNvSpPr txBox="1"/>
          <p:nvPr>
            <p:ph idx="1" type="body"/>
          </p:nvPr>
        </p:nvSpPr>
        <p:spPr>
          <a:xfrm>
            <a:off x="457200" y="2054132"/>
            <a:ext cx="3566100" cy="639900"/>
          </a:xfrm>
          <a:prstGeom prst="rect">
            <a:avLst/>
          </a:prstGeom>
          <a:noFill/>
          <a:ln>
            <a:noFill/>
          </a:ln>
        </p:spPr>
        <p:txBody>
          <a:bodyPr anchorCtr="0" anchor="b" bIns="91425" lIns="91425" spcFirstLastPara="1" rIns="91425" wrap="square" tIns="91425"/>
          <a:lstStyle>
            <a:lvl1pPr indent="-228600" lvl="0" marL="457200" marR="0" rtl="0" algn="ctr">
              <a:spcBef>
                <a:spcPts val="0"/>
              </a:spcBef>
              <a:spcAft>
                <a:spcPts val="0"/>
              </a:spcAft>
              <a:buClr>
                <a:schemeClr val="accent1"/>
              </a:buClr>
              <a:buSzPts val="2000"/>
              <a:buFont typeface="Noto Sans Symbols"/>
              <a:buNone/>
              <a:defRPr b="1" i="0" sz="2000" u="none" cap="none" strike="noStrike">
                <a:solidFill>
                  <a:schemeClr val="accent1"/>
                </a:solidFill>
                <a:latin typeface="Questrial"/>
                <a:ea typeface="Questrial"/>
                <a:cs typeface="Questrial"/>
                <a:sym typeface="Questrial"/>
              </a:defRPr>
            </a:lvl1pPr>
            <a:lvl2pPr indent="-228600" lvl="1" marL="914400" marR="0" rtl="0" algn="l">
              <a:spcBef>
                <a:spcPts val="600"/>
              </a:spcBef>
              <a:spcAft>
                <a:spcPts val="0"/>
              </a:spcAft>
              <a:buClr>
                <a:srgbClr val="4C0000"/>
              </a:buClr>
              <a:buSzPts val="1800"/>
              <a:buFont typeface="Noto Sans Symbols"/>
              <a:buNone/>
              <a:defRPr b="1" i="0" sz="2000" u="none" cap="none" strike="noStrike">
                <a:solidFill>
                  <a:schemeClr val="dk2"/>
                </a:solidFill>
                <a:latin typeface="Questrial"/>
                <a:ea typeface="Questrial"/>
                <a:cs typeface="Questrial"/>
                <a:sym typeface="Questrial"/>
              </a:defRPr>
            </a:lvl2pPr>
            <a:lvl3pPr indent="-228600" lvl="2" marL="1371600" marR="0" rtl="0" algn="l">
              <a:spcBef>
                <a:spcPts val="600"/>
              </a:spcBef>
              <a:spcAft>
                <a:spcPts val="0"/>
              </a:spcAft>
              <a:buClr>
                <a:schemeClr val="accent1"/>
              </a:buClr>
              <a:buSzPts val="1800"/>
              <a:buFont typeface="Noto Sans Symbols"/>
              <a:buNone/>
              <a:defRPr b="1" i="0" sz="1800" u="none" cap="none" strike="noStrike">
                <a:solidFill>
                  <a:schemeClr val="dk2"/>
                </a:solidFill>
                <a:latin typeface="Questrial"/>
                <a:ea typeface="Questrial"/>
                <a:cs typeface="Questrial"/>
                <a:sym typeface="Questrial"/>
              </a:defRPr>
            </a:lvl3pPr>
            <a:lvl4pPr indent="-228600" lvl="3" marL="1828800" marR="0" rtl="0" algn="l">
              <a:spcBef>
                <a:spcPts val="600"/>
              </a:spcBef>
              <a:spcAft>
                <a:spcPts val="0"/>
              </a:spcAft>
              <a:buClr>
                <a:srgbClr val="4C0000"/>
              </a:buClr>
              <a:buSzPts val="1800"/>
              <a:buFont typeface="Noto Sans Symbols"/>
              <a:buNone/>
              <a:defRPr b="1" i="0" sz="1600" u="none" cap="none" strike="noStrike">
                <a:solidFill>
                  <a:schemeClr val="dk2"/>
                </a:solidFill>
                <a:latin typeface="Questrial"/>
                <a:ea typeface="Questrial"/>
                <a:cs typeface="Questrial"/>
                <a:sym typeface="Questrial"/>
              </a:defRPr>
            </a:lvl4pPr>
            <a:lvl5pPr indent="-228600" lvl="4" marL="2286000" marR="0" rtl="0" algn="l">
              <a:spcBef>
                <a:spcPts val="600"/>
              </a:spcBef>
              <a:spcAft>
                <a:spcPts val="0"/>
              </a:spcAft>
              <a:buClr>
                <a:schemeClr val="accent1"/>
              </a:buClr>
              <a:buSzPts val="1800"/>
              <a:buFont typeface="Noto Sans Symbols"/>
              <a:buNone/>
              <a:defRPr b="1" i="0" sz="1600" u="none" cap="none" strike="noStrike">
                <a:solidFill>
                  <a:schemeClr val="dk2"/>
                </a:solidFill>
                <a:latin typeface="Questrial"/>
                <a:ea typeface="Questrial"/>
                <a:cs typeface="Questrial"/>
                <a:sym typeface="Questrial"/>
              </a:defRPr>
            </a:lvl5pPr>
            <a:lvl6pPr indent="-228600" lvl="5" marL="2743200" marR="0" rtl="0" algn="l">
              <a:spcBef>
                <a:spcPts val="320"/>
              </a:spcBef>
              <a:spcAft>
                <a:spcPts val="0"/>
              </a:spcAft>
              <a:buClr>
                <a:srgbClr val="4C0000"/>
              </a:buClr>
              <a:buSzPts val="1800"/>
              <a:buFont typeface="Noto Sans Symbols"/>
              <a:buNone/>
              <a:defRPr b="1" i="0" sz="1600" u="none" cap="none" strike="noStrike">
                <a:solidFill>
                  <a:schemeClr val="dk2"/>
                </a:solidFill>
                <a:latin typeface="Questrial"/>
                <a:ea typeface="Questrial"/>
                <a:cs typeface="Questrial"/>
                <a:sym typeface="Questrial"/>
              </a:defRPr>
            </a:lvl6pPr>
            <a:lvl7pPr indent="-228600" lvl="6" marL="3200400" marR="0" rtl="0" algn="l">
              <a:spcBef>
                <a:spcPts val="320"/>
              </a:spcBef>
              <a:spcAft>
                <a:spcPts val="0"/>
              </a:spcAft>
              <a:buClr>
                <a:schemeClr val="accent1"/>
              </a:buClr>
              <a:buSzPts val="1800"/>
              <a:buFont typeface="Noto Sans Symbols"/>
              <a:buNone/>
              <a:defRPr b="1" i="0" sz="1600" u="none" cap="none" strike="noStrike">
                <a:solidFill>
                  <a:schemeClr val="dk2"/>
                </a:solidFill>
                <a:latin typeface="Questrial"/>
                <a:ea typeface="Questrial"/>
                <a:cs typeface="Questrial"/>
                <a:sym typeface="Questrial"/>
              </a:defRPr>
            </a:lvl7pPr>
            <a:lvl8pPr indent="-228600" lvl="7" marL="3657600" marR="0" rtl="0" algn="l">
              <a:spcBef>
                <a:spcPts val="320"/>
              </a:spcBef>
              <a:spcAft>
                <a:spcPts val="0"/>
              </a:spcAft>
              <a:buClr>
                <a:srgbClr val="4C0000"/>
              </a:buClr>
              <a:buSzPts val="1800"/>
              <a:buFont typeface="Noto Sans Symbols"/>
              <a:buNone/>
              <a:defRPr b="1" i="0" sz="1600" u="none" cap="none" strike="noStrike">
                <a:solidFill>
                  <a:schemeClr val="dk2"/>
                </a:solidFill>
                <a:latin typeface="Questrial"/>
                <a:ea typeface="Questrial"/>
                <a:cs typeface="Questrial"/>
                <a:sym typeface="Questrial"/>
              </a:defRPr>
            </a:lvl8pPr>
            <a:lvl9pPr indent="-228600" lvl="8" marL="4114800" marR="0" rtl="0" algn="l">
              <a:spcBef>
                <a:spcPts val="320"/>
              </a:spcBef>
              <a:spcAft>
                <a:spcPts val="0"/>
              </a:spcAft>
              <a:buClr>
                <a:schemeClr val="accent1"/>
              </a:buClr>
              <a:buSzPts val="1800"/>
              <a:buFont typeface="Noto Sans Symbols"/>
              <a:buNone/>
              <a:defRPr b="1" i="0" sz="1600" u="none" cap="none" strike="noStrike">
                <a:solidFill>
                  <a:schemeClr val="dk2"/>
                </a:solidFill>
                <a:latin typeface="Questrial"/>
                <a:ea typeface="Questrial"/>
                <a:cs typeface="Questrial"/>
                <a:sym typeface="Questrial"/>
              </a:defRPr>
            </a:lvl9pPr>
          </a:lstStyle>
          <a:p/>
        </p:txBody>
      </p:sp>
      <p:sp>
        <p:nvSpPr>
          <p:cNvPr id="233" name="Shape 233"/>
          <p:cNvSpPr txBox="1"/>
          <p:nvPr>
            <p:ph idx="2" type="body"/>
          </p:nvPr>
        </p:nvSpPr>
        <p:spPr>
          <a:xfrm>
            <a:off x="457200" y="2689411"/>
            <a:ext cx="3566100" cy="3436800"/>
          </a:xfrm>
          <a:prstGeom prst="rect">
            <a:avLst/>
          </a:prstGeom>
          <a:noFill/>
          <a:ln>
            <a:noFill/>
          </a:ln>
        </p:spPr>
        <p:txBody>
          <a:bodyPr anchorCtr="0" anchor="t" bIns="91425" lIns="91425" spcFirstLastPara="1" rIns="91425" wrap="square" tIns="91425"/>
          <a:lstStyle>
            <a:lvl1pPr indent="-342900" lvl="0" marL="457200" marR="0" rtl="0" algn="l">
              <a:spcBef>
                <a:spcPts val="1800"/>
              </a:spcBef>
              <a:spcAft>
                <a:spcPts val="0"/>
              </a:spcAft>
              <a:buClr>
                <a:schemeClr val="accent1"/>
              </a:buClr>
              <a:buSzPts val="1800"/>
              <a:buFont typeface="Noto Sans Symbols"/>
              <a:buChar char="◼"/>
              <a:defRPr b="0" i="0" sz="1800" u="none" cap="none" strike="noStrike">
                <a:solidFill>
                  <a:schemeClr val="dk2"/>
                </a:solidFill>
                <a:latin typeface="Questrial"/>
                <a:ea typeface="Questrial"/>
                <a:cs typeface="Questrial"/>
                <a:sym typeface="Questrial"/>
              </a:defRPr>
            </a:lvl1pPr>
            <a:lvl2pPr indent="-342900" lvl="1" marL="914400" marR="0" rtl="0" algn="l">
              <a:spcBef>
                <a:spcPts val="600"/>
              </a:spcBef>
              <a:spcAft>
                <a:spcPts val="0"/>
              </a:spcAft>
              <a:buClr>
                <a:srgbClr val="4C0000"/>
              </a:buClr>
              <a:buSzPts val="1800"/>
              <a:buFont typeface="Noto Sans Symbols"/>
              <a:buChar char="◼"/>
              <a:defRPr b="0" i="0" sz="1800" u="none" cap="none" strike="noStrike">
                <a:solidFill>
                  <a:schemeClr val="dk2"/>
                </a:solidFill>
                <a:latin typeface="Questrial"/>
                <a:ea typeface="Questrial"/>
                <a:cs typeface="Questrial"/>
                <a:sym typeface="Questrial"/>
              </a:defRPr>
            </a:lvl2pPr>
            <a:lvl3pPr indent="-342900" lvl="2" marL="1371600" marR="0" rtl="0" algn="l">
              <a:spcBef>
                <a:spcPts val="600"/>
              </a:spcBef>
              <a:spcAft>
                <a:spcPts val="0"/>
              </a:spcAft>
              <a:buClr>
                <a:schemeClr val="accent1"/>
              </a:buClr>
              <a:buSzPts val="1800"/>
              <a:buFont typeface="Noto Sans Symbols"/>
              <a:buChar char="◼"/>
              <a:defRPr b="0" i="0" sz="1800" u="none" cap="none" strike="noStrike">
                <a:solidFill>
                  <a:schemeClr val="dk2"/>
                </a:solidFill>
                <a:latin typeface="Questrial"/>
                <a:ea typeface="Questrial"/>
                <a:cs typeface="Questrial"/>
                <a:sym typeface="Questrial"/>
              </a:defRPr>
            </a:lvl3pPr>
            <a:lvl4pPr indent="-342900" lvl="3" marL="1828800" marR="0" rtl="0" algn="l">
              <a:spcBef>
                <a:spcPts val="600"/>
              </a:spcBef>
              <a:spcAft>
                <a:spcPts val="0"/>
              </a:spcAft>
              <a:buClr>
                <a:srgbClr val="4C0000"/>
              </a:buClr>
              <a:buSzPts val="1800"/>
              <a:buFont typeface="Noto Sans Symbols"/>
              <a:buChar char="◼"/>
              <a:defRPr b="0" i="0" sz="1800" u="none" cap="none" strike="noStrike">
                <a:solidFill>
                  <a:schemeClr val="dk2"/>
                </a:solidFill>
                <a:latin typeface="Questrial"/>
                <a:ea typeface="Questrial"/>
                <a:cs typeface="Questrial"/>
                <a:sym typeface="Questrial"/>
              </a:defRPr>
            </a:lvl4pPr>
            <a:lvl5pPr indent="-342900" lvl="4" marL="2286000" marR="0" rtl="0" algn="l">
              <a:spcBef>
                <a:spcPts val="600"/>
              </a:spcBef>
              <a:spcAft>
                <a:spcPts val="0"/>
              </a:spcAft>
              <a:buClr>
                <a:schemeClr val="accent1"/>
              </a:buClr>
              <a:buSzPts val="1800"/>
              <a:buFont typeface="Noto Sans Symbols"/>
              <a:buChar char="◼"/>
              <a:defRPr b="0" i="0" sz="1800" u="none" cap="none" strike="noStrike">
                <a:solidFill>
                  <a:schemeClr val="dk2"/>
                </a:solidFill>
                <a:latin typeface="Questrial"/>
                <a:ea typeface="Questrial"/>
                <a:cs typeface="Questrial"/>
                <a:sym typeface="Questrial"/>
              </a:defRPr>
            </a:lvl5pPr>
            <a:lvl6pPr indent="-330200" lvl="5" marL="2743200" marR="0" rtl="0" algn="l">
              <a:spcBef>
                <a:spcPts val="320"/>
              </a:spcBef>
              <a:spcAft>
                <a:spcPts val="0"/>
              </a:spcAft>
              <a:buClr>
                <a:srgbClr val="4C0000"/>
              </a:buClr>
              <a:buSzPts val="1600"/>
              <a:buFont typeface="Noto Sans Symbols"/>
              <a:buChar char="◼"/>
              <a:defRPr b="0" i="0" sz="1600" u="none" cap="none" strike="noStrike">
                <a:solidFill>
                  <a:schemeClr val="dk2"/>
                </a:solidFill>
                <a:latin typeface="Questrial"/>
                <a:ea typeface="Questrial"/>
                <a:cs typeface="Questrial"/>
                <a:sym typeface="Questrial"/>
              </a:defRPr>
            </a:lvl6pPr>
            <a:lvl7pPr indent="-330200" lvl="6" marL="3200400" marR="0" rtl="0" algn="l">
              <a:spcBef>
                <a:spcPts val="320"/>
              </a:spcBef>
              <a:spcAft>
                <a:spcPts val="0"/>
              </a:spcAft>
              <a:buClr>
                <a:schemeClr val="accent1"/>
              </a:buClr>
              <a:buSzPts val="1600"/>
              <a:buFont typeface="Noto Sans Symbols"/>
              <a:buChar char="◼"/>
              <a:defRPr b="0" i="0" sz="1600" u="none" cap="none" strike="noStrike">
                <a:solidFill>
                  <a:schemeClr val="dk2"/>
                </a:solidFill>
                <a:latin typeface="Questrial"/>
                <a:ea typeface="Questrial"/>
                <a:cs typeface="Questrial"/>
                <a:sym typeface="Questrial"/>
              </a:defRPr>
            </a:lvl7pPr>
            <a:lvl8pPr indent="-330200" lvl="7" marL="3657600" marR="0" rtl="0" algn="l">
              <a:spcBef>
                <a:spcPts val="320"/>
              </a:spcBef>
              <a:spcAft>
                <a:spcPts val="0"/>
              </a:spcAft>
              <a:buClr>
                <a:srgbClr val="4C0000"/>
              </a:buClr>
              <a:buSzPts val="1600"/>
              <a:buFont typeface="Noto Sans Symbols"/>
              <a:buChar char="◼"/>
              <a:defRPr b="0" i="0" sz="1600" u="none" cap="none" strike="noStrike">
                <a:solidFill>
                  <a:schemeClr val="dk2"/>
                </a:solidFill>
                <a:latin typeface="Questrial"/>
                <a:ea typeface="Questrial"/>
                <a:cs typeface="Questrial"/>
                <a:sym typeface="Questrial"/>
              </a:defRPr>
            </a:lvl8pPr>
            <a:lvl9pPr indent="-330200" lvl="8" marL="4114800" marR="0" rtl="0" algn="l">
              <a:spcBef>
                <a:spcPts val="320"/>
              </a:spcBef>
              <a:spcAft>
                <a:spcPts val="0"/>
              </a:spcAft>
              <a:buClr>
                <a:schemeClr val="accent1"/>
              </a:buClr>
              <a:buSzPts val="1600"/>
              <a:buFont typeface="Noto Sans Symbols"/>
              <a:buChar char="◼"/>
              <a:defRPr b="0" i="0" sz="1600" u="none" cap="none" strike="noStrike">
                <a:solidFill>
                  <a:schemeClr val="dk2"/>
                </a:solidFill>
                <a:latin typeface="Questrial"/>
                <a:ea typeface="Questrial"/>
                <a:cs typeface="Questrial"/>
                <a:sym typeface="Questrial"/>
              </a:defRPr>
            </a:lvl9pPr>
          </a:lstStyle>
          <a:p/>
        </p:txBody>
      </p:sp>
      <p:sp>
        <p:nvSpPr>
          <p:cNvPr id="234" name="Shape 234"/>
          <p:cNvSpPr txBox="1"/>
          <p:nvPr>
            <p:ph idx="3" type="body"/>
          </p:nvPr>
        </p:nvSpPr>
        <p:spPr>
          <a:xfrm>
            <a:off x="4279391" y="2054132"/>
            <a:ext cx="3566100" cy="639900"/>
          </a:xfrm>
          <a:prstGeom prst="rect">
            <a:avLst/>
          </a:prstGeom>
          <a:noFill/>
          <a:ln>
            <a:noFill/>
          </a:ln>
        </p:spPr>
        <p:txBody>
          <a:bodyPr anchorCtr="0" anchor="b" bIns="91425" lIns="91425" spcFirstLastPara="1" rIns="91425" wrap="square" tIns="91425"/>
          <a:lstStyle>
            <a:lvl1pPr indent="-228600" lvl="0" marL="457200" marR="0" rtl="0" algn="ctr">
              <a:spcBef>
                <a:spcPts val="0"/>
              </a:spcBef>
              <a:spcAft>
                <a:spcPts val="0"/>
              </a:spcAft>
              <a:buClr>
                <a:schemeClr val="accent1"/>
              </a:buClr>
              <a:buSzPts val="2000"/>
              <a:buFont typeface="Noto Sans Symbols"/>
              <a:buNone/>
              <a:defRPr b="1" i="0" sz="2000" u="none" cap="none" strike="noStrike">
                <a:solidFill>
                  <a:schemeClr val="accent1"/>
                </a:solidFill>
                <a:latin typeface="Questrial"/>
                <a:ea typeface="Questrial"/>
                <a:cs typeface="Questrial"/>
                <a:sym typeface="Questrial"/>
              </a:defRPr>
            </a:lvl1pPr>
            <a:lvl2pPr indent="-228600" lvl="1" marL="914400" marR="0" rtl="0" algn="l">
              <a:spcBef>
                <a:spcPts val="600"/>
              </a:spcBef>
              <a:spcAft>
                <a:spcPts val="0"/>
              </a:spcAft>
              <a:buClr>
                <a:srgbClr val="4C0000"/>
              </a:buClr>
              <a:buSzPts val="1800"/>
              <a:buFont typeface="Noto Sans Symbols"/>
              <a:buNone/>
              <a:defRPr b="1" i="0" sz="2000" u="none" cap="none" strike="noStrike">
                <a:solidFill>
                  <a:schemeClr val="dk2"/>
                </a:solidFill>
                <a:latin typeface="Questrial"/>
                <a:ea typeface="Questrial"/>
                <a:cs typeface="Questrial"/>
                <a:sym typeface="Questrial"/>
              </a:defRPr>
            </a:lvl2pPr>
            <a:lvl3pPr indent="-228600" lvl="2" marL="1371600" marR="0" rtl="0" algn="l">
              <a:spcBef>
                <a:spcPts val="600"/>
              </a:spcBef>
              <a:spcAft>
                <a:spcPts val="0"/>
              </a:spcAft>
              <a:buClr>
                <a:schemeClr val="accent1"/>
              </a:buClr>
              <a:buSzPts val="1800"/>
              <a:buFont typeface="Noto Sans Symbols"/>
              <a:buNone/>
              <a:defRPr b="1" i="0" sz="1800" u="none" cap="none" strike="noStrike">
                <a:solidFill>
                  <a:schemeClr val="dk2"/>
                </a:solidFill>
                <a:latin typeface="Questrial"/>
                <a:ea typeface="Questrial"/>
                <a:cs typeface="Questrial"/>
                <a:sym typeface="Questrial"/>
              </a:defRPr>
            </a:lvl3pPr>
            <a:lvl4pPr indent="-228600" lvl="3" marL="1828800" marR="0" rtl="0" algn="l">
              <a:spcBef>
                <a:spcPts val="600"/>
              </a:spcBef>
              <a:spcAft>
                <a:spcPts val="0"/>
              </a:spcAft>
              <a:buClr>
                <a:srgbClr val="4C0000"/>
              </a:buClr>
              <a:buSzPts val="1800"/>
              <a:buFont typeface="Noto Sans Symbols"/>
              <a:buNone/>
              <a:defRPr b="1" i="0" sz="1600" u="none" cap="none" strike="noStrike">
                <a:solidFill>
                  <a:schemeClr val="dk2"/>
                </a:solidFill>
                <a:latin typeface="Questrial"/>
                <a:ea typeface="Questrial"/>
                <a:cs typeface="Questrial"/>
                <a:sym typeface="Questrial"/>
              </a:defRPr>
            </a:lvl4pPr>
            <a:lvl5pPr indent="-228600" lvl="4" marL="2286000" marR="0" rtl="0" algn="l">
              <a:spcBef>
                <a:spcPts val="600"/>
              </a:spcBef>
              <a:spcAft>
                <a:spcPts val="0"/>
              </a:spcAft>
              <a:buClr>
                <a:schemeClr val="accent1"/>
              </a:buClr>
              <a:buSzPts val="1800"/>
              <a:buFont typeface="Noto Sans Symbols"/>
              <a:buNone/>
              <a:defRPr b="1" i="0" sz="1600" u="none" cap="none" strike="noStrike">
                <a:solidFill>
                  <a:schemeClr val="dk2"/>
                </a:solidFill>
                <a:latin typeface="Questrial"/>
                <a:ea typeface="Questrial"/>
                <a:cs typeface="Questrial"/>
                <a:sym typeface="Questrial"/>
              </a:defRPr>
            </a:lvl5pPr>
            <a:lvl6pPr indent="-228600" lvl="5" marL="2743200" marR="0" rtl="0" algn="l">
              <a:spcBef>
                <a:spcPts val="320"/>
              </a:spcBef>
              <a:spcAft>
                <a:spcPts val="0"/>
              </a:spcAft>
              <a:buClr>
                <a:srgbClr val="4C0000"/>
              </a:buClr>
              <a:buSzPts val="1800"/>
              <a:buFont typeface="Noto Sans Symbols"/>
              <a:buNone/>
              <a:defRPr b="1" i="0" sz="1600" u="none" cap="none" strike="noStrike">
                <a:solidFill>
                  <a:schemeClr val="dk2"/>
                </a:solidFill>
                <a:latin typeface="Questrial"/>
                <a:ea typeface="Questrial"/>
                <a:cs typeface="Questrial"/>
                <a:sym typeface="Questrial"/>
              </a:defRPr>
            </a:lvl6pPr>
            <a:lvl7pPr indent="-228600" lvl="6" marL="3200400" marR="0" rtl="0" algn="l">
              <a:spcBef>
                <a:spcPts val="320"/>
              </a:spcBef>
              <a:spcAft>
                <a:spcPts val="0"/>
              </a:spcAft>
              <a:buClr>
                <a:schemeClr val="accent1"/>
              </a:buClr>
              <a:buSzPts val="1800"/>
              <a:buFont typeface="Noto Sans Symbols"/>
              <a:buNone/>
              <a:defRPr b="1" i="0" sz="1600" u="none" cap="none" strike="noStrike">
                <a:solidFill>
                  <a:schemeClr val="dk2"/>
                </a:solidFill>
                <a:latin typeface="Questrial"/>
                <a:ea typeface="Questrial"/>
                <a:cs typeface="Questrial"/>
                <a:sym typeface="Questrial"/>
              </a:defRPr>
            </a:lvl7pPr>
            <a:lvl8pPr indent="-228600" lvl="7" marL="3657600" marR="0" rtl="0" algn="l">
              <a:spcBef>
                <a:spcPts val="320"/>
              </a:spcBef>
              <a:spcAft>
                <a:spcPts val="0"/>
              </a:spcAft>
              <a:buClr>
                <a:srgbClr val="4C0000"/>
              </a:buClr>
              <a:buSzPts val="1800"/>
              <a:buFont typeface="Noto Sans Symbols"/>
              <a:buNone/>
              <a:defRPr b="1" i="0" sz="1600" u="none" cap="none" strike="noStrike">
                <a:solidFill>
                  <a:schemeClr val="dk2"/>
                </a:solidFill>
                <a:latin typeface="Questrial"/>
                <a:ea typeface="Questrial"/>
                <a:cs typeface="Questrial"/>
                <a:sym typeface="Questrial"/>
              </a:defRPr>
            </a:lvl8pPr>
            <a:lvl9pPr indent="-228600" lvl="8" marL="4114800" marR="0" rtl="0" algn="l">
              <a:spcBef>
                <a:spcPts val="320"/>
              </a:spcBef>
              <a:spcAft>
                <a:spcPts val="0"/>
              </a:spcAft>
              <a:buClr>
                <a:schemeClr val="accent1"/>
              </a:buClr>
              <a:buSzPts val="1800"/>
              <a:buFont typeface="Noto Sans Symbols"/>
              <a:buNone/>
              <a:defRPr b="1" i="0" sz="1600" u="none" cap="none" strike="noStrike">
                <a:solidFill>
                  <a:schemeClr val="dk2"/>
                </a:solidFill>
                <a:latin typeface="Questrial"/>
                <a:ea typeface="Questrial"/>
                <a:cs typeface="Questrial"/>
                <a:sym typeface="Questrial"/>
              </a:defRPr>
            </a:lvl9pPr>
          </a:lstStyle>
          <a:p/>
        </p:txBody>
      </p:sp>
      <p:sp>
        <p:nvSpPr>
          <p:cNvPr id="235" name="Shape 235"/>
          <p:cNvSpPr txBox="1"/>
          <p:nvPr>
            <p:ph idx="4" type="body"/>
          </p:nvPr>
        </p:nvSpPr>
        <p:spPr>
          <a:xfrm>
            <a:off x="4279391" y="2689411"/>
            <a:ext cx="3566100" cy="3436800"/>
          </a:xfrm>
          <a:prstGeom prst="rect">
            <a:avLst/>
          </a:prstGeom>
          <a:noFill/>
          <a:ln>
            <a:noFill/>
          </a:ln>
        </p:spPr>
        <p:txBody>
          <a:bodyPr anchorCtr="0" anchor="t" bIns="91425" lIns="91425" spcFirstLastPara="1" rIns="91425" wrap="square" tIns="91425"/>
          <a:lstStyle>
            <a:lvl1pPr indent="-342900" lvl="0" marL="457200" marR="0" rtl="0" algn="l">
              <a:spcBef>
                <a:spcPts val="1800"/>
              </a:spcBef>
              <a:spcAft>
                <a:spcPts val="0"/>
              </a:spcAft>
              <a:buClr>
                <a:schemeClr val="accent1"/>
              </a:buClr>
              <a:buSzPts val="1800"/>
              <a:buFont typeface="Noto Sans Symbols"/>
              <a:buChar char="◼"/>
              <a:defRPr b="0" i="0" sz="1800" u="none" cap="none" strike="noStrike">
                <a:solidFill>
                  <a:schemeClr val="dk2"/>
                </a:solidFill>
                <a:latin typeface="Questrial"/>
                <a:ea typeface="Questrial"/>
                <a:cs typeface="Questrial"/>
                <a:sym typeface="Questrial"/>
              </a:defRPr>
            </a:lvl1pPr>
            <a:lvl2pPr indent="-342900" lvl="1" marL="914400" marR="0" rtl="0" algn="l">
              <a:spcBef>
                <a:spcPts val="600"/>
              </a:spcBef>
              <a:spcAft>
                <a:spcPts val="0"/>
              </a:spcAft>
              <a:buClr>
                <a:srgbClr val="4C0000"/>
              </a:buClr>
              <a:buSzPts val="1800"/>
              <a:buFont typeface="Noto Sans Symbols"/>
              <a:buChar char="◼"/>
              <a:defRPr b="0" i="0" sz="1800" u="none" cap="none" strike="noStrike">
                <a:solidFill>
                  <a:schemeClr val="dk2"/>
                </a:solidFill>
                <a:latin typeface="Questrial"/>
                <a:ea typeface="Questrial"/>
                <a:cs typeface="Questrial"/>
                <a:sym typeface="Questrial"/>
              </a:defRPr>
            </a:lvl2pPr>
            <a:lvl3pPr indent="-342900" lvl="2" marL="1371600" marR="0" rtl="0" algn="l">
              <a:spcBef>
                <a:spcPts val="600"/>
              </a:spcBef>
              <a:spcAft>
                <a:spcPts val="0"/>
              </a:spcAft>
              <a:buClr>
                <a:schemeClr val="accent1"/>
              </a:buClr>
              <a:buSzPts val="1800"/>
              <a:buFont typeface="Noto Sans Symbols"/>
              <a:buChar char="◼"/>
              <a:defRPr b="0" i="0" sz="1800" u="none" cap="none" strike="noStrike">
                <a:solidFill>
                  <a:schemeClr val="dk2"/>
                </a:solidFill>
                <a:latin typeface="Questrial"/>
                <a:ea typeface="Questrial"/>
                <a:cs typeface="Questrial"/>
                <a:sym typeface="Questrial"/>
              </a:defRPr>
            </a:lvl3pPr>
            <a:lvl4pPr indent="-342900" lvl="3" marL="1828800" marR="0" rtl="0" algn="l">
              <a:spcBef>
                <a:spcPts val="600"/>
              </a:spcBef>
              <a:spcAft>
                <a:spcPts val="0"/>
              </a:spcAft>
              <a:buClr>
                <a:srgbClr val="4C0000"/>
              </a:buClr>
              <a:buSzPts val="1800"/>
              <a:buFont typeface="Noto Sans Symbols"/>
              <a:buChar char="◼"/>
              <a:defRPr b="0" i="0" sz="1800" u="none" cap="none" strike="noStrike">
                <a:solidFill>
                  <a:schemeClr val="dk2"/>
                </a:solidFill>
                <a:latin typeface="Questrial"/>
                <a:ea typeface="Questrial"/>
                <a:cs typeface="Questrial"/>
                <a:sym typeface="Questrial"/>
              </a:defRPr>
            </a:lvl4pPr>
            <a:lvl5pPr indent="-342900" lvl="4" marL="2286000" marR="0" rtl="0" algn="l">
              <a:spcBef>
                <a:spcPts val="600"/>
              </a:spcBef>
              <a:spcAft>
                <a:spcPts val="0"/>
              </a:spcAft>
              <a:buClr>
                <a:schemeClr val="accent1"/>
              </a:buClr>
              <a:buSzPts val="1800"/>
              <a:buFont typeface="Noto Sans Symbols"/>
              <a:buChar char="◼"/>
              <a:defRPr b="0" i="0" sz="1800" u="none" cap="none" strike="noStrike">
                <a:solidFill>
                  <a:schemeClr val="dk2"/>
                </a:solidFill>
                <a:latin typeface="Questrial"/>
                <a:ea typeface="Questrial"/>
                <a:cs typeface="Questrial"/>
                <a:sym typeface="Questrial"/>
              </a:defRPr>
            </a:lvl5pPr>
            <a:lvl6pPr indent="-330200" lvl="5" marL="2743200" marR="0" rtl="0" algn="l">
              <a:spcBef>
                <a:spcPts val="320"/>
              </a:spcBef>
              <a:spcAft>
                <a:spcPts val="0"/>
              </a:spcAft>
              <a:buClr>
                <a:srgbClr val="4C0000"/>
              </a:buClr>
              <a:buSzPts val="1600"/>
              <a:buFont typeface="Noto Sans Symbols"/>
              <a:buChar char="◼"/>
              <a:defRPr b="0" i="0" sz="1600" u="none" cap="none" strike="noStrike">
                <a:solidFill>
                  <a:schemeClr val="dk2"/>
                </a:solidFill>
                <a:latin typeface="Questrial"/>
                <a:ea typeface="Questrial"/>
                <a:cs typeface="Questrial"/>
                <a:sym typeface="Questrial"/>
              </a:defRPr>
            </a:lvl6pPr>
            <a:lvl7pPr indent="-330200" lvl="6" marL="3200400" marR="0" rtl="0" algn="l">
              <a:spcBef>
                <a:spcPts val="320"/>
              </a:spcBef>
              <a:spcAft>
                <a:spcPts val="0"/>
              </a:spcAft>
              <a:buClr>
                <a:schemeClr val="accent1"/>
              </a:buClr>
              <a:buSzPts val="1600"/>
              <a:buFont typeface="Noto Sans Symbols"/>
              <a:buChar char="◼"/>
              <a:defRPr b="0" i="0" sz="1600" u="none" cap="none" strike="noStrike">
                <a:solidFill>
                  <a:schemeClr val="dk2"/>
                </a:solidFill>
                <a:latin typeface="Questrial"/>
                <a:ea typeface="Questrial"/>
                <a:cs typeface="Questrial"/>
                <a:sym typeface="Questrial"/>
              </a:defRPr>
            </a:lvl7pPr>
            <a:lvl8pPr indent="-330200" lvl="7" marL="3657600" marR="0" rtl="0" algn="l">
              <a:spcBef>
                <a:spcPts val="320"/>
              </a:spcBef>
              <a:spcAft>
                <a:spcPts val="0"/>
              </a:spcAft>
              <a:buClr>
                <a:srgbClr val="4C0000"/>
              </a:buClr>
              <a:buSzPts val="1600"/>
              <a:buFont typeface="Noto Sans Symbols"/>
              <a:buChar char="◼"/>
              <a:defRPr b="0" i="0" sz="1600" u="none" cap="none" strike="noStrike">
                <a:solidFill>
                  <a:schemeClr val="dk2"/>
                </a:solidFill>
                <a:latin typeface="Questrial"/>
                <a:ea typeface="Questrial"/>
                <a:cs typeface="Questrial"/>
                <a:sym typeface="Questrial"/>
              </a:defRPr>
            </a:lvl8pPr>
            <a:lvl9pPr indent="-330200" lvl="8" marL="4114800" marR="0" rtl="0" algn="l">
              <a:spcBef>
                <a:spcPts val="320"/>
              </a:spcBef>
              <a:spcAft>
                <a:spcPts val="0"/>
              </a:spcAft>
              <a:buClr>
                <a:schemeClr val="accent1"/>
              </a:buClr>
              <a:buSzPts val="1600"/>
              <a:buFont typeface="Noto Sans Symbols"/>
              <a:buChar char="◼"/>
              <a:defRPr b="0" i="0" sz="1600" u="none" cap="none" strike="noStrike">
                <a:solidFill>
                  <a:schemeClr val="dk2"/>
                </a:solidFill>
                <a:latin typeface="Questrial"/>
                <a:ea typeface="Questrial"/>
                <a:cs typeface="Questrial"/>
                <a:sym typeface="Questrial"/>
              </a:defRPr>
            </a:lvl9pPr>
          </a:lstStyle>
          <a:p/>
        </p:txBody>
      </p:sp>
      <p:sp>
        <p:nvSpPr>
          <p:cNvPr id="236" name="Shape 236"/>
          <p:cNvSpPr txBox="1"/>
          <p:nvPr>
            <p:ph idx="10" type="dt"/>
          </p:nvPr>
        </p:nvSpPr>
        <p:spPr>
          <a:xfrm>
            <a:off x="7198659" y="6356350"/>
            <a:ext cx="1752600" cy="365100"/>
          </a:xfrm>
          <a:prstGeom prst="rect">
            <a:avLst/>
          </a:prstGeom>
          <a:noFill/>
          <a:ln>
            <a:noFill/>
          </a:ln>
        </p:spPr>
        <p:txBody>
          <a:bodyPr anchorCtr="0" anchor="ctr" bIns="91425" lIns="91425" spcFirstLastPara="1" rIns="91425" wrap="square" tIns="91425"/>
          <a:lstStyle>
            <a:lvl1pPr indent="0" lvl="0" marL="0" marR="0" rtl="0" algn="r">
              <a:spcBef>
                <a:spcPts val="0"/>
              </a:spcBef>
              <a:spcAft>
                <a:spcPts val="0"/>
              </a:spcAft>
              <a:buSzPts val="1400"/>
              <a:buNone/>
              <a:defRPr b="1" sz="1100">
                <a:solidFill>
                  <a:srgbClr val="848484"/>
                </a:solidFill>
                <a:latin typeface="Questrial"/>
                <a:ea typeface="Questrial"/>
                <a:cs typeface="Questrial"/>
                <a:sym typeface="Questrial"/>
              </a:defRPr>
            </a:lvl1pPr>
            <a:lvl2pPr indent="0" lvl="1" marL="4572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2pPr>
            <a:lvl3pPr indent="0" lvl="2" marL="9144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3pPr>
            <a:lvl4pPr indent="0" lvl="3" marL="13716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4pPr>
            <a:lvl5pPr indent="0" lvl="4" marL="18288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5pPr>
            <a:lvl6pPr indent="0" lvl="5" marL="22860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6pPr>
            <a:lvl7pPr indent="0" lvl="6" marL="27432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7pPr>
            <a:lvl8pPr indent="0" lvl="7" marL="32004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8pPr>
            <a:lvl9pPr indent="0" lvl="8" marL="36576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9pPr>
          </a:lstStyle>
          <a:p/>
        </p:txBody>
      </p:sp>
      <p:sp>
        <p:nvSpPr>
          <p:cNvPr id="237" name="Shape 237"/>
          <p:cNvSpPr txBox="1"/>
          <p:nvPr>
            <p:ph idx="11" type="ftr"/>
          </p:nvPr>
        </p:nvSpPr>
        <p:spPr>
          <a:xfrm>
            <a:off x="174812" y="6356350"/>
            <a:ext cx="6007200" cy="365100"/>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SzPts val="1400"/>
              <a:buNone/>
              <a:defRPr b="1" sz="1100">
                <a:solidFill>
                  <a:srgbClr val="848484"/>
                </a:solidFill>
                <a:latin typeface="Questrial"/>
                <a:ea typeface="Questrial"/>
                <a:cs typeface="Questrial"/>
                <a:sym typeface="Questrial"/>
              </a:defRPr>
            </a:lvl1pPr>
            <a:lvl2pPr indent="0" lvl="1" marL="4572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2pPr>
            <a:lvl3pPr indent="0" lvl="2" marL="9144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3pPr>
            <a:lvl4pPr indent="0" lvl="3" marL="13716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4pPr>
            <a:lvl5pPr indent="0" lvl="4" marL="18288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5pPr>
            <a:lvl6pPr indent="0" lvl="5" marL="22860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6pPr>
            <a:lvl7pPr indent="0" lvl="6" marL="27432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7pPr>
            <a:lvl8pPr indent="0" lvl="7" marL="32004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8pPr>
            <a:lvl9pPr indent="0" lvl="8" marL="36576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9pPr>
          </a:lstStyle>
          <a:p/>
        </p:txBody>
      </p:sp>
      <p:sp>
        <p:nvSpPr>
          <p:cNvPr id="238" name="Shape 238"/>
          <p:cNvSpPr txBox="1"/>
          <p:nvPr>
            <p:ph idx="12" type="sldNum"/>
          </p:nvPr>
        </p:nvSpPr>
        <p:spPr>
          <a:xfrm>
            <a:off x="8256494" y="361016"/>
            <a:ext cx="5064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1" sz="2200">
                <a:solidFill>
                  <a:schemeClr val="lt1"/>
                </a:solidFill>
                <a:latin typeface="Questrial"/>
                <a:ea typeface="Questrial"/>
                <a:cs typeface="Questrial"/>
                <a:sym typeface="Questrial"/>
              </a:defRPr>
            </a:lvl1pPr>
            <a:lvl2pPr indent="0" lvl="1" marL="0" marR="0" rtl="0" algn="r">
              <a:spcBef>
                <a:spcPts val="0"/>
              </a:spcBef>
              <a:buNone/>
              <a:defRPr b="1" sz="2200">
                <a:solidFill>
                  <a:schemeClr val="lt1"/>
                </a:solidFill>
                <a:latin typeface="Questrial"/>
                <a:ea typeface="Questrial"/>
                <a:cs typeface="Questrial"/>
                <a:sym typeface="Questrial"/>
              </a:defRPr>
            </a:lvl2pPr>
            <a:lvl3pPr indent="0" lvl="2" marL="0" marR="0" rtl="0" algn="r">
              <a:spcBef>
                <a:spcPts val="0"/>
              </a:spcBef>
              <a:buNone/>
              <a:defRPr b="1" sz="2200">
                <a:solidFill>
                  <a:schemeClr val="lt1"/>
                </a:solidFill>
                <a:latin typeface="Questrial"/>
                <a:ea typeface="Questrial"/>
                <a:cs typeface="Questrial"/>
                <a:sym typeface="Questrial"/>
              </a:defRPr>
            </a:lvl3pPr>
            <a:lvl4pPr indent="0" lvl="3" marL="0" marR="0" rtl="0" algn="r">
              <a:spcBef>
                <a:spcPts val="0"/>
              </a:spcBef>
              <a:buNone/>
              <a:defRPr b="1" sz="2200">
                <a:solidFill>
                  <a:schemeClr val="lt1"/>
                </a:solidFill>
                <a:latin typeface="Questrial"/>
                <a:ea typeface="Questrial"/>
                <a:cs typeface="Questrial"/>
                <a:sym typeface="Questrial"/>
              </a:defRPr>
            </a:lvl4pPr>
            <a:lvl5pPr indent="0" lvl="4" marL="0" marR="0" rtl="0" algn="r">
              <a:spcBef>
                <a:spcPts val="0"/>
              </a:spcBef>
              <a:buNone/>
              <a:defRPr b="1" sz="2200">
                <a:solidFill>
                  <a:schemeClr val="lt1"/>
                </a:solidFill>
                <a:latin typeface="Questrial"/>
                <a:ea typeface="Questrial"/>
                <a:cs typeface="Questrial"/>
                <a:sym typeface="Questrial"/>
              </a:defRPr>
            </a:lvl5pPr>
            <a:lvl6pPr indent="0" lvl="5" marL="0" marR="0" rtl="0" algn="r">
              <a:spcBef>
                <a:spcPts val="0"/>
              </a:spcBef>
              <a:buNone/>
              <a:defRPr b="1" sz="2200">
                <a:solidFill>
                  <a:schemeClr val="lt1"/>
                </a:solidFill>
                <a:latin typeface="Questrial"/>
                <a:ea typeface="Questrial"/>
                <a:cs typeface="Questrial"/>
                <a:sym typeface="Questrial"/>
              </a:defRPr>
            </a:lvl6pPr>
            <a:lvl7pPr indent="0" lvl="6" marL="0" marR="0" rtl="0" algn="r">
              <a:spcBef>
                <a:spcPts val="0"/>
              </a:spcBef>
              <a:buNone/>
              <a:defRPr b="1" sz="2200">
                <a:solidFill>
                  <a:schemeClr val="lt1"/>
                </a:solidFill>
                <a:latin typeface="Questrial"/>
                <a:ea typeface="Questrial"/>
                <a:cs typeface="Questrial"/>
                <a:sym typeface="Questrial"/>
              </a:defRPr>
            </a:lvl7pPr>
            <a:lvl8pPr indent="0" lvl="7" marL="0" marR="0" rtl="0" algn="r">
              <a:spcBef>
                <a:spcPts val="0"/>
              </a:spcBef>
              <a:buNone/>
              <a:defRPr b="1" sz="2200">
                <a:solidFill>
                  <a:schemeClr val="lt1"/>
                </a:solidFill>
                <a:latin typeface="Questrial"/>
                <a:ea typeface="Questrial"/>
                <a:cs typeface="Questrial"/>
                <a:sym typeface="Questrial"/>
              </a:defRPr>
            </a:lvl8pPr>
            <a:lvl9pPr indent="0" lvl="8" marL="0" marR="0" rtl="0" algn="r">
              <a:spcBef>
                <a:spcPts val="0"/>
              </a:spcBef>
              <a:buNone/>
              <a:defRPr b="1" sz="2200">
                <a:solidFill>
                  <a:schemeClr val="lt1"/>
                </a:solidFill>
                <a:latin typeface="Questrial"/>
                <a:ea typeface="Questrial"/>
                <a:cs typeface="Questrial"/>
                <a:sym typeface="Questrial"/>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2 Content, Top and Bottom">
  <p:cSld name="2 Content, Top and Bottom">
    <p:spTree>
      <p:nvGrpSpPr>
        <p:cNvPr id="239" name="Shape 239"/>
        <p:cNvGrpSpPr/>
        <p:nvPr/>
      </p:nvGrpSpPr>
      <p:grpSpPr>
        <a:xfrm>
          <a:off x="0" y="0"/>
          <a:ext cx="0" cy="0"/>
          <a:chOff x="0" y="0"/>
          <a:chExt cx="0" cy="0"/>
        </a:xfrm>
      </p:grpSpPr>
      <p:sp>
        <p:nvSpPr>
          <p:cNvPr id="240" name="Shape 240"/>
          <p:cNvSpPr/>
          <p:nvPr/>
        </p:nvSpPr>
        <p:spPr>
          <a:xfrm>
            <a:off x="8148918" y="268288"/>
            <a:ext cx="718200" cy="16458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Questrial"/>
              <a:ea typeface="Questrial"/>
              <a:cs typeface="Questrial"/>
              <a:sym typeface="Questrial"/>
            </a:endParaRPr>
          </a:p>
        </p:txBody>
      </p:sp>
      <p:sp>
        <p:nvSpPr>
          <p:cNvPr id="241" name="Shape 241"/>
          <p:cNvSpPr txBox="1"/>
          <p:nvPr>
            <p:ph type="title"/>
          </p:nvPr>
        </p:nvSpPr>
        <p:spPr>
          <a:xfrm>
            <a:off x="457199" y="914400"/>
            <a:ext cx="7391400" cy="1143000"/>
          </a:xfrm>
          <a:prstGeom prst="rect">
            <a:avLst/>
          </a:prstGeom>
          <a:noFill/>
          <a:ln>
            <a:noFill/>
          </a:ln>
        </p:spPr>
        <p:txBody>
          <a:bodyPr anchorCtr="0" anchor="b" bIns="91425" lIns="91425" spcFirstLastPara="1" rIns="91425" wrap="square" tIns="91425"/>
          <a:lstStyle>
            <a:lvl1pPr indent="0" lvl="0" marL="0" marR="0" rtl="0" algn="l">
              <a:spcBef>
                <a:spcPts val="0"/>
              </a:spcBef>
              <a:spcAft>
                <a:spcPts val="0"/>
              </a:spcAft>
              <a:buClr>
                <a:schemeClr val="accent1"/>
              </a:buClr>
              <a:buSzPts val="1400"/>
              <a:buFont typeface="Questrial"/>
              <a:buNone/>
              <a:defRPr b="0" i="0" sz="3600" u="none" cap="none" strike="noStrike">
                <a:solidFill>
                  <a:schemeClr val="accent1"/>
                </a:solidFill>
                <a:latin typeface="Questrial"/>
                <a:ea typeface="Questrial"/>
                <a:cs typeface="Questrial"/>
                <a:sym typeface="Questrial"/>
              </a:defRPr>
            </a:lvl1pPr>
            <a:lvl2pPr indent="0" lvl="1" rtl="0">
              <a:spcBef>
                <a:spcPts val="0"/>
              </a:spcBef>
              <a:spcAft>
                <a:spcPts val="0"/>
              </a:spcAft>
              <a:buSzPts val="1400"/>
              <a:buNone/>
              <a:defRPr sz="1800"/>
            </a:lvl2pPr>
            <a:lvl3pPr indent="0" lvl="2" rtl="0">
              <a:spcBef>
                <a:spcPts val="0"/>
              </a:spcBef>
              <a:spcAft>
                <a:spcPts val="0"/>
              </a:spcAft>
              <a:buSzPts val="1400"/>
              <a:buNone/>
              <a:defRPr sz="1800"/>
            </a:lvl3pPr>
            <a:lvl4pPr indent="0" lvl="3" rtl="0">
              <a:spcBef>
                <a:spcPts val="0"/>
              </a:spcBef>
              <a:spcAft>
                <a:spcPts val="0"/>
              </a:spcAft>
              <a:buSzPts val="1400"/>
              <a:buNone/>
              <a:defRPr sz="1800"/>
            </a:lvl4pPr>
            <a:lvl5pPr indent="0" lvl="4" rtl="0">
              <a:spcBef>
                <a:spcPts val="0"/>
              </a:spcBef>
              <a:spcAft>
                <a:spcPts val="0"/>
              </a:spcAft>
              <a:buSzPts val="1400"/>
              <a:buNone/>
              <a:defRPr sz="1800"/>
            </a:lvl5pPr>
            <a:lvl6pPr indent="0" lvl="5" rtl="0">
              <a:spcBef>
                <a:spcPts val="0"/>
              </a:spcBef>
              <a:spcAft>
                <a:spcPts val="0"/>
              </a:spcAft>
              <a:buSzPts val="1400"/>
              <a:buNone/>
              <a:defRPr sz="1800"/>
            </a:lvl6pPr>
            <a:lvl7pPr indent="0" lvl="6" rtl="0">
              <a:spcBef>
                <a:spcPts val="0"/>
              </a:spcBef>
              <a:spcAft>
                <a:spcPts val="0"/>
              </a:spcAft>
              <a:buSzPts val="1400"/>
              <a:buNone/>
              <a:defRPr sz="1800"/>
            </a:lvl7pPr>
            <a:lvl8pPr indent="0" lvl="7" rtl="0">
              <a:spcBef>
                <a:spcPts val="0"/>
              </a:spcBef>
              <a:spcAft>
                <a:spcPts val="0"/>
              </a:spcAft>
              <a:buSzPts val="1400"/>
              <a:buNone/>
              <a:defRPr sz="1800"/>
            </a:lvl8pPr>
            <a:lvl9pPr indent="0" lvl="8" rtl="0">
              <a:spcBef>
                <a:spcPts val="0"/>
              </a:spcBef>
              <a:spcAft>
                <a:spcPts val="0"/>
              </a:spcAft>
              <a:buSzPts val="1400"/>
              <a:buNone/>
              <a:defRPr sz="1800"/>
            </a:lvl9pPr>
          </a:lstStyle>
          <a:p/>
        </p:txBody>
      </p:sp>
      <p:sp>
        <p:nvSpPr>
          <p:cNvPr id="242" name="Shape 242"/>
          <p:cNvSpPr txBox="1"/>
          <p:nvPr>
            <p:ph idx="1" type="body"/>
          </p:nvPr>
        </p:nvSpPr>
        <p:spPr>
          <a:xfrm>
            <a:off x="457199" y="2214562"/>
            <a:ext cx="7396200" cy="1920300"/>
          </a:xfrm>
          <a:prstGeom prst="rect">
            <a:avLst/>
          </a:prstGeom>
          <a:noFill/>
          <a:ln>
            <a:noFill/>
          </a:ln>
        </p:spPr>
        <p:txBody>
          <a:bodyPr anchorCtr="0" anchor="t" bIns="91425" lIns="91425" spcFirstLastPara="1" rIns="91425" wrap="square" tIns="91425"/>
          <a:lstStyle>
            <a:lvl1pPr indent="-342900" lvl="0" marL="457200" marR="0" rtl="0" algn="l">
              <a:spcBef>
                <a:spcPts val="1800"/>
              </a:spcBef>
              <a:spcAft>
                <a:spcPts val="0"/>
              </a:spcAft>
              <a:buClr>
                <a:schemeClr val="accent1"/>
              </a:buClr>
              <a:buSzPts val="1800"/>
              <a:buFont typeface="Noto Sans Symbols"/>
              <a:buChar char="◼"/>
              <a:defRPr b="0" i="0" sz="1800" u="none" cap="none" strike="noStrike">
                <a:solidFill>
                  <a:schemeClr val="dk2"/>
                </a:solidFill>
                <a:latin typeface="Questrial"/>
                <a:ea typeface="Questrial"/>
                <a:cs typeface="Questrial"/>
                <a:sym typeface="Questrial"/>
              </a:defRPr>
            </a:lvl1pPr>
            <a:lvl2pPr indent="-342900" lvl="1" marL="914400" marR="0" rtl="0" algn="l">
              <a:spcBef>
                <a:spcPts val="600"/>
              </a:spcBef>
              <a:spcAft>
                <a:spcPts val="0"/>
              </a:spcAft>
              <a:buClr>
                <a:srgbClr val="4C0000"/>
              </a:buClr>
              <a:buSzPts val="1800"/>
              <a:buFont typeface="Noto Sans Symbols"/>
              <a:buChar char="◼"/>
              <a:defRPr b="0" i="0" sz="1800" u="none" cap="none" strike="noStrike">
                <a:solidFill>
                  <a:schemeClr val="dk2"/>
                </a:solidFill>
                <a:latin typeface="Questrial"/>
                <a:ea typeface="Questrial"/>
                <a:cs typeface="Questrial"/>
                <a:sym typeface="Questrial"/>
              </a:defRPr>
            </a:lvl2pPr>
            <a:lvl3pPr indent="-342900" lvl="2" marL="1371600" marR="0" rtl="0" algn="l">
              <a:spcBef>
                <a:spcPts val="600"/>
              </a:spcBef>
              <a:spcAft>
                <a:spcPts val="0"/>
              </a:spcAft>
              <a:buClr>
                <a:schemeClr val="accent1"/>
              </a:buClr>
              <a:buSzPts val="1800"/>
              <a:buFont typeface="Noto Sans Symbols"/>
              <a:buChar char="◼"/>
              <a:defRPr b="0" i="0" sz="1800" u="none" cap="none" strike="noStrike">
                <a:solidFill>
                  <a:schemeClr val="dk2"/>
                </a:solidFill>
                <a:latin typeface="Questrial"/>
                <a:ea typeface="Questrial"/>
                <a:cs typeface="Questrial"/>
                <a:sym typeface="Questrial"/>
              </a:defRPr>
            </a:lvl3pPr>
            <a:lvl4pPr indent="-342900" lvl="3" marL="1828800" marR="0" rtl="0" algn="l">
              <a:spcBef>
                <a:spcPts val="600"/>
              </a:spcBef>
              <a:spcAft>
                <a:spcPts val="0"/>
              </a:spcAft>
              <a:buClr>
                <a:srgbClr val="4C0000"/>
              </a:buClr>
              <a:buSzPts val="1800"/>
              <a:buFont typeface="Noto Sans Symbols"/>
              <a:buChar char="◼"/>
              <a:defRPr b="0" i="0" sz="1800" u="none" cap="none" strike="noStrike">
                <a:solidFill>
                  <a:schemeClr val="dk2"/>
                </a:solidFill>
                <a:latin typeface="Questrial"/>
                <a:ea typeface="Questrial"/>
                <a:cs typeface="Questrial"/>
                <a:sym typeface="Questrial"/>
              </a:defRPr>
            </a:lvl4pPr>
            <a:lvl5pPr indent="-342900" lvl="4" marL="2286000" marR="0" rtl="0" algn="l">
              <a:spcBef>
                <a:spcPts val="600"/>
              </a:spcBef>
              <a:spcAft>
                <a:spcPts val="0"/>
              </a:spcAft>
              <a:buClr>
                <a:schemeClr val="accent1"/>
              </a:buClr>
              <a:buSzPts val="1800"/>
              <a:buFont typeface="Noto Sans Symbols"/>
              <a:buChar char="◼"/>
              <a:defRPr b="0" i="0" sz="1800" u="none" cap="none" strike="noStrike">
                <a:solidFill>
                  <a:schemeClr val="dk2"/>
                </a:solidFill>
                <a:latin typeface="Questrial"/>
                <a:ea typeface="Questrial"/>
                <a:cs typeface="Questrial"/>
                <a:sym typeface="Questrial"/>
              </a:defRPr>
            </a:lvl5pPr>
            <a:lvl6pPr indent="-342900" lvl="5" marL="2743200" marR="0" rtl="0" algn="l">
              <a:spcBef>
                <a:spcPts val="360"/>
              </a:spcBef>
              <a:spcAft>
                <a:spcPts val="0"/>
              </a:spcAft>
              <a:buClr>
                <a:srgbClr val="4C0000"/>
              </a:buClr>
              <a:buSzPts val="1800"/>
              <a:buFont typeface="Noto Sans Symbols"/>
              <a:buChar char="◼"/>
              <a:defRPr b="0" i="0" sz="1800" u="none" cap="none" strike="noStrike">
                <a:solidFill>
                  <a:schemeClr val="dk2"/>
                </a:solidFill>
                <a:latin typeface="Questrial"/>
                <a:ea typeface="Questrial"/>
                <a:cs typeface="Questrial"/>
                <a:sym typeface="Questrial"/>
              </a:defRPr>
            </a:lvl6pPr>
            <a:lvl7pPr indent="-342900" lvl="6" marL="3200400" marR="0" rtl="0" algn="l">
              <a:spcBef>
                <a:spcPts val="360"/>
              </a:spcBef>
              <a:spcAft>
                <a:spcPts val="0"/>
              </a:spcAft>
              <a:buClr>
                <a:schemeClr val="accent1"/>
              </a:buClr>
              <a:buSzPts val="1800"/>
              <a:buFont typeface="Noto Sans Symbols"/>
              <a:buChar char="◼"/>
              <a:defRPr b="0" i="0" sz="1800" u="none" cap="none" strike="noStrike">
                <a:solidFill>
                  <a:schemeClr val="dk2"/>
                </a:solidFill>
                <a:latin typeface="Questrial"/>
                <a:ea typeface="Questrial"/>
                <a:cs typeface="Questrial"/>
                <a:sym typeface="Questrial"/>
              </a:defRPr>
            </a:lvl7pPr>
            <a:lvl8pPr indent="-342900" lvl="7" marL="3657600" marR="0" rtl="0" algn="l">
              <a:spcBef>
                <a:spcPts val="360"/>
              </a:spcBef>
              <a:spcAft>
                <a:spcPts val="0"/>
              </a:spcAft>
              <a:buClr>
                <a:srgbClr val="4C0000"/>
              </a:buClr>
              <a:buSzPts val="1800"/>
              <a:buFont typeface="Noto Sans Symbols"/>
              <a:buChar char="◼"/>
              <a:defRPr b="0" i="0" sz="1800" u="none" cap="none" strike="noStrike">
                <a:solidFill>
                  <a:schemeClr val="dk2"/>
                </a:solidFill>
                <a:latin typeface="Questrial"/>
                <a:ea typeface="Questrial"/>
                <a:cs typeface="Questrial"/>
                <a:sym typeface="Questrial"/>
              </a:defRPr>
            </a:lvl8pPr>
            <a:lvl9pPr indent="-342900" lvl="8" marL="4114800" marR="0" rtl="0" algn="l">
              <a:spcBef>
                <a:spcPts val="360"/>
              </a:spcBef>
              <a:spcAft>
                <a:spcPts val="0"/>
              </a:spcAft>
              <a:buClr>
                <a:schemeClr val="accent1"/>
              </a:buClr>
              <a:buSzPts val="1800"/>
              <a:buFont typeface="Noto Sans Symbols"/>
              <a:buChar char="◼"/>
              <a:defRPr b="0" i="0" sz="1800" u="none" cap="none" strike="noStrike">
                <a:solidFill>
                  <a:schemeClr val="dk2"/>
                </a:solidFill>
                <a:latin typeface="Questrial"/>
                <a:ea typeface="Questrial"/>
                <a:cs typeface="Questrial"/>
                <a:sym typeface="Questrial"/>
              </a:defRPr>
            </a:lvl9pPr>
          </a:lstStyle>
          <a:p/>
        </p:txBody>
      </p:sp>
      <p:sp>
        <p:nvSpPr>
          <p:cNvPr id="243" name="Shape 243"/>
          <p:cNvSpPr txBox="1"/>
          <p:nvPr>
            <p:ph idx="10" type="dt"/>
          </p:nvPr>
        </p:nvSpPr>
        <p:spPr>
          <a:xfrm>
            <a:off x="7198659" y="6356350"/>
            <a:ext cx="1752600" cy="365100"/>
          </a:xfrm>
          <a:prstGeom prst="rect">
            <a:avLst/>
          </a:prstGeom>
          <a:noFill/>
          <a:ln>
            <a:noFill/>
          </a:ln>
        </p:spPr>
        <p:txBody>
          <a:bodyPr anchorCtr="0" anchor="ctr" bIns="91425" lIns="91425" spcFirstLastPara="1" rIns="91425" wrap="square" tIns="91425"/>
          <a:lstStyle>
            <a:lvl1pPr indent="0" lvl="0" marL="0" marR="0" rtl="0" algn="r">
              <a:spcBef>
                <a:spcPts val="0"/>
              </a:spcBef>
              <a:spcAft>
                <a:spcPts val="0"/>
              </a:spcAft>
              <a:buSzPts val="1400"/>
              <a:buNone/>
              <a:defRPr b="1" sz="1100">
                <a:solidFill>
                  <a:srgbClr val="848484"/>
                </a:solidFill>
                <a:latin typeface="Questrial"/>
                <a:ea typeface="Questrial"/>
                <a:cs typeface="Questrial"/>
                <a:sym typeface="Questrial"/>
              </a:defRPr>
            </a:lvl1pPr>
            <a:lvl2pPr indent="0" lvl="1" marL="4572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2pPr>
            <a:lvl3pPr indent="0" lvl="2" marL="9144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3pPr>
            <a:lvl4pPr indent="0" lvl="3" marL="13716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4pPr>
            <a:lvl5pPr indent="0" lvl="4" marL="18288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5pPr>
            <a:lvl6pPr indent="0" lvl="5" marL="22860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6pPr>
            <a:lvl7pPr indent="0" lvl="6" marL="27432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7pPr>
            <a:lvl8pPr indent="0" lvl="7" marL="32004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8pPr>
            <a:lvl9pPr indent="0" lvl="8" marL="36576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9pPr>
          </a:lstStyle>
          <a:p/>
        </p:txBody>
      </p:sp>
      <p:sp>
        <p:nvSpPr>
          <p:cNvPr id="244" name="Shape 244"/>
          <p:cNvSpPr txBox="1"/>
          <p:nvPr>
            <p:ph idx="11" type="ftr"/>
          </p:nvPr>
        </p:nvSpPr>
        <p:spPr>
          <a:xfrm>
            <a:off x="174812" y="6356350"/>
            <a:ext cx="6007200" cy="365100"/>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SzPts val="1400"/>
              <a:buNone/>
              <a:defRPr b="1" sz="1100">
                <a:solidFill>
                  <a:srgbClr val="848484"/>
                </a:solidFill>
                <a:latin typeface="Questrial"/>
                <a:ea typeface="Questrial"/>
                <a:cs typeface="Questrial"/>
                <a:sym typeface="Questrial"/>
              </a:defRPr>
            </a:lvl1pPr>
            <a:lvl2pPr indent="0" lvl="1" marL="4572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2pPr>
            <a:lvl3pPr indent="0" lvl="2" marL="9144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3pPr>
            <a:lvl4pPr indent="0" lvl="3" marL="13716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4pPr>
            <a:lvl5pPr indent="0" lvl="4" marL="18288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5pPr>
            <a:lvl6pPr indent="0" lvl="5" marL="22860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6pPr>
            <a:lvl7pPr indent="0" lvl="6" marL="27432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7pPr>
            <a:lvl8pPr indent="0" lvl="7" marL="32004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8pPr>
            <a:lvl9pPr indent="0" lvl="8" marL="36576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9pPr>
          </a:lstStyle>
          <a:p/>
        </p:txBody>
      </p:sp>
      <p:sp>
        <p:nvSpPr>
          <p:cNvPr id="245" name="Shape 245"/>
          <p:cNvSpPr txBox="1"/>
          <p:nvPr>
            <p:ph idx="12" type="sldNum"/>
          </p:nvPr>
        </p:nvSpPr>
        <p:spPr>
          <a:xfrm>
            <a:off x="8256494" y="361016"/>
            <a:ext cx="5064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1" sz="2200">
                <a:solidFill>
                  <a:schemeClr val="lt1"/>
                </a:solidFill>
                <a:latin typeface="Questrial"/>
                <a:ea typeface="Questrial"/>
                <a:cs typeface="Questrial"/>
                <a:sym typeface="Questrial"/>
              </a:defRPr>
            </a:lvl1pPr>
            <a:lvl2pPr indent="0" lvl="1" marL="0" marR="0" rtl="0" algn="r">
              <a:spcBef>
                <a:spcPts val="0"/>
              </a:spcBef>
              <a:buNone/>
              <a:defRPr b="1" sz="2200">
                <a:solidFill>
                  <a:schemeClr val="lt1"/>
                </a:solidFill>
                <a:latin typeface="Questrial"/>
                <a:ea typeface="Questrial"/>
                <a:cs typeface="Questrial"/>
                <a:sym typeface="Questrial"/>
              </a:defRPr>
            </a:lvl2pPr>
            <a:lvl3pPr indent="0" lvl="2" marL="0" marR="0" rtl="0" algn="r">
              <a:spcBef>
                <a:spcPts val="0"/>
              </a:spcBef>
              <a:buNone/>
              <a:defRPr b="1" sz="2200">
                <a:solidFill>
                  <a:schemeClr val="lt1"/>
                </a:solidFill>
                <a:latin typeface="Questrial"/>
                <a:ea typeface="Questrial"/>
                <a:cs typeface="Questrial"/>
                <a:sym typeface="Questrial"/>
              </a:defRPr>
            </a:lvl3pPr>
            <a:lvl4pPr indent="0" lvl="3" marL="0" marR="0" rtl="0" algn="r">
              <a:spcBef>
                <a:spcPts val="0"/>
              </a:spcBef>
              <a:buNone/>
              <a:defRPr b="1" sz="2200">
                <a:solidFill>
                  <a:schemeClr val="lt1"/>
                </a:solidFill>
                <a:latin typeface="Questrial"/>
                <a:ea typeface="Questrial"/>
                <a:cs typeface="Questrial"/>
                <a:sym typeface="Questrial"/>
              </a:defRPr>
            </a:lvl4pPr>
            <a:lvl5pPr indent="0" lvl="4" marL="0" marR="0" rtl="0" algn="r">
              <a:spcBef>
                <a:spcPts val="0"/>
              </a:spcBef>
              <a:buNone/>
              <a:defRPr b="1" sz="2200">
                <a:solidFill>
                  <a:schemeClr val="lt1"/>
                </a:solidFill>
                <a:latin typeface="Questrial"/>
                <a:ea typeface="Questrial"/>
                <a:cs typeface="Questrial"/>
                <a:sym typeface="Questrial"/>
              </a:defRPr>
            </a:lvl5pPr>
            <a:lvl6pPr indent="0" lvl="5" marL="0" marR="0" rtl="0" algn="r">
              <a:spcBef>
                <a:spcPts val="0"/>
              </a:spcBef>
              <a:buNone/>
              <a:defRPr b="1" sz="2200">
                <a:solidFill>
                  <a:schemeClr val="lt1"/>
                </a:solidFill>
                <a:latin typeface="Questrial"/>
                <a:ea typeface="Questrial"/>
                <a:cs typeface="Questrial"/>
                <a:sym typeface="Questrial"/>
              </a:defRPr>
            </a:lvl6pPr>
            <a:lvl7pPr indent="0" lvl="6" marL="0" marR="0" rtl="0" algn="r">
              <a:spcBef>
                <a:spcPts val="0"/>
              </a:spcBef>
              <a:buNone/>
              <a:defRPr b="1" sz="2200">
                <a:solidFill>
                  <a:schemeClr val="lt1"/>
                </a:solidFill>
                <a:latin typeface="Questrial"/>
                <a:ea typeface="Questrial"/>
                <a:cs typeface="Questrial"/>
                <a:sym typeface="Questrial"/>
              </a:defRPr>
            </a:lvl7pPr>
            <a:lvl8pPr indent="0" lvl="7" marL="0" marR="0" rtl="0" algn="r">
              <a:spcBef>
                <a:spcPts val="0"/>
              </a:spcBef>
              <a:buNone/>
              <a:defRPr b="1" sz="2200">
                <a:solidFill>
                  <a:schemeClr val="lt1"/>
                </a:solidFill>
                <a:latin typeface="Questrial"/>
                <a:ea typeface="Questrial"/>
                <a:cs typeface="Questrial"/>
                <a:sym typeface="Questrial"/>
              </a:defRPr>
            </a:lvl8pPr>
            <a:lvl9pPr indent="0" lvl="8" marL="0" marR="0" rtl="0" algn="r">
              <a:spcBef>
                <a:spcPts val="0"/>
              </a:spcBef>
              <a:buNone/>
              <a:defRPr b="1" sz="2200">
                <a:solidFill>
                  <a:schemeClr val="lt1"/>
                </a:solidFill>
                <a:latin typeface="Questrial"/>
                <a:ea typeface="Questrial"/>
                <a:cs typeface="Questrial"/>
                <a:sym typeface="Questrial"/>
              </a:defRPr>
            </a:lvl9pPr>
          </a:lstStyle>
          <a:p>
            <a:pPr indent="0" lvl="0" marL="0">
              <a:spcBef>
                <a:spcPts val="0"/>
              </a:spcBef>
              <a:spcAft>
                <a:spcPts val="0"/>
              </a:spcAft>
              <a:buNone/>
            </a:pPr>
            <a:fld id="{00000000-1234-1234-1234-123412341234}" type="slidenum">
              <a:rPr lang="en-US"/>
              <a:t>‹#›</a:t>
            </a:fld>
            <a:endParaRPr/>
          </a:p>
        </p:txBody>
      </p:sp>
      <p:sp>
        <p:nvSpPr>
          <p:cNvPr id="246" name="Shape 246"/>
          <p:cNvSpPr txBox="1"/>
          <p:nvPr>
            <p:ph idx="2" type="body"/>
          </p:nvPr>
        </p:nvSpPr>
        <p:spPr>
          <a:xfrm>
            <a:off x="457199" y="4224973"/>
            <a:ext cx="7396200" cy="1920300"/>
          </a:xfrm>
          <a:prstGeom prst="rect">
            <a:avLst/>
          </a:prstGeom>
          <a:noFill/>
          <a:ln>
            <a:noFill/>
          </a:ln>
        </p:spPr>
        <p:txBody>
          <a:bodyPr anchorCtr="0" anchor="t" bIns="91425" lIns="91425" spcFirstLastPara="1" rIns="91425" wrap="square" tIns="91425"/>
          <a:lstStyle>
            <a:lvl1pPr indent="-342900" lvl="0" marL="457200" marR="0" rtl="0" algn="l">
              <a:spcBef>
                <a:spcPts val="1800"/>
              </a:spcBef>
              <a:spcAft>
                <a:spcPts val="0"/>
              </a:spcAft>
              <a:buClr>
                <a:schemeClr val="accent1"/>
              </a:buClr>
              <a:buSzPts val="1800"/>
              <a:buFont typeface="Noto Sans Symbols"/>
              <a:buChar char="◼"/>
              <a:defRPr b="0" i="0" sz="1800" u="none" cap="none" strike="noStrike">
                <a:solidFill>
                  <a:schemeClr val="dk2"/>
                </a:solidFill>
                <a:latin typeface="Questrial"/>
                <a:ea typeface="Questrial"/>
                <a:cs typeface="Questrial"/>
                <a:sym typeface="Questrial"/>
              </a:defRPr>
            </a:lvl1pPr>
            <a:lvl2pPr indent="-342900" lvl="1" marL="914400" marR="0" rtl="0" algn="l">
              <a:spcBef>
                <a:spcPts val="600"/>
              </a:spcBef>
              <a:spcAft>
                <a:spcPts val="0"/>
              </a:spcAft>
              <a:buClr>
                <a:srgbClr val="4C0000"/>
              </a:buClr>
              <a:buSzPts val="1800"/>
              <a:buFont typeface="Noto Sans Symbols"/>
              <a:buChar char="◼"/>
              <a:defRPr b="0" i="0" sz="1800" u="none" cap="none" strike="noStrike">
                <a:solidFill>
                  <a:schemeClr val="dk2"/>
                </a:solidFill>
                <a:latin typeface="Questrial"/>
                <a:ea typeface="Questrial"/>
                <a:cs typeface="Questrial"/>
                <a:sym typeface="Questrial"/>
              </a:defRPr>
            </a:lvl2pPr>
            <a:lvl3pPr indent="-342900" lvl="2" marL="1371600" marR="0" rtl="0" algn="l">
              <a:spcBef>
                <a:spcPts val="600"/>
              </a:spcBef>
              <a:spcAft>
                <a:spcPts val="0"/>
              </a:spcAft>
              <a:buClr>
                <a:schemeClr val="accent1"/>
              </a:buClr>
              <a:buSzPts val="1800"/>
              <a:buFont typeface="Noto Sans Symbols"/>
              <a:buChar char="◼"/>
              <a:defRPr b="0" i="0" sz="1800" u="none" cap="none" strike="noStrike">
                <a:solidFill>
                  <a:schemeClr val="dk2"/>
                </a:solidFill>
                <a:latin typeface="Questrial"/>
                <a:ea typeface="Questrial"/>
                <a:cs typeface="Questrial"/>
                <a:sym typeface="Questrial"/>
              </a:defRPr>
            </a:lvl3pPr>
            <a:lvl4pPr indent="-342900" lvl="3" marL="1828800" marR="0" rtl="0" algn="l">
              <a:spcBef>
                <a:spcPts val="600"/>
              </a:spcBef>
              <a:spcAft>
                <a:spcPts val="0"/>
              </a:spcAft>
              <a:buClr>
                <a:srgbClr val="4C0000"/>
              </a:buClr>
              <a:buSzPts val="1800"/>
              <a:buFont typeface="Noto Sans Symbols"/>
              <a:buChar char="◼"/>
              <a:defRPr b="0" i="0" sz="1800" u="none" cap="none" strike="noStrike">
                <a:solidFill>
                  <a:schemeClr val="dk2"/>
                </a:solidFill>
                <a:latin typeface="Questrial"/>
                <a:ea typeface="Questrial"/>
                <a:cs typeface="Questrial"/>
                <a:sym typeface="Questrial"/>
              </a:defRPr>
            </a:lvl4pPr>
            <a:lvl5pPr indent="-342900" lvl="4" marL="2286000" marR="0" rtl="0" algn="l">
              <a:spcBef>
                <a:spcPts val="600"/>
              </a:spcBef>
              <a:spcAft>
                <a:spcPts val="0"/>
              </a:spcAft>
              <a:buClr>
                <a:schemeClr val="accent1"/>
              </a:buClr>
              <a:buSzPts val="1800"/>
              <a:buFont typeface="Noto Sans Symbols"/>
              <a:buChar char="◼"/>
              <a:defRPr b="0" i="0" sz="1800" u="none" cap="none" strike="noStrike">
                <a:solidFill>
                  <a:schemeClr val="dk2"/>
                </a:solidFill>
                <a:latin typeface="Questrial"/>
                <a:ea typeface="Questrial"/>
                <a:cs typeface="Questrial"/>
                <a:sym typeface="Questrial"/>
              </a:defRPr>
            </a:lvl5pPr>
            <a:lvl6pPr indent="-342900" lvl="5" marL="2743200" marR="0" rtl="0" algn="l">
              <a:spcBef>
                <a:spcPts val="360"/>
              </a:spcBef>
              <a:spcAft>
                <a:spcPts val="0"/>
              </a:spcAft>
              <a:buClr>
                <a:srgbClr val="4C0000"/>
              </a:buClr>
              <a:buSzPts val="1800"/>
              <a:buFont typeface="Noto Sans Symbols"/>
              <a:buChar char="◼"/>
              <a:defRPr b="0" i="0" sz="1800" u="none" cap="none" strike="noStrike">
                <a:solidFill>
                  <a:schemeClr val="dk2"/>
                </a:solidFill>
                <a:latin typeface="Questrial"/>
                <a:ea typeface="Questrial"/>
                <a:cs typeface="Questrial"/>
                <a:sym typeface="Questrial"/>
              </a:defRPr>
            </a:lvl6pPr>
            <a:lvl7pPr indent="-342900" lvl="6" marL="3200400" marR="0" rtl="0" algn="l">
              <a:spcBef>
                <a:spcPts val="360"/>
              </a:spcBef>
              <a:spcAft>
                <a:spcPts val="0"/>
              </a:spcAft>
              <a:buClr>
                <a:schemeClr val="accent1"/>
              </a:buClr>
              <a:buSzPts val="1800"/>
              <a:buFont typeface="Noto Sans Symbols"/>
              <a:buChar char="◼"/>
              <a:defRPr b="0" i="0" sz="1800" u="none" cap="none" strike="noStrike">
                <a:solidFill>
                  <a:schemeClr val="dk2"/>
                </a:solidFill>
                <a:latin typeface="Questrial"/>
                <a:ea typeface="Questrial"/>
                <a:cs typeface="Questrial"/>
                <a:sym typeface="Questrial"/>
              </a:defRPr>
            </a:lvl7pPr>
            <a:lvl8pPr indent="-342900" lvl="7" marL="3657600" marR="0" rtl="0" algn="l">
              <a:spcBef>
                <a:spcPts val="360"/>
              </a:spcBef>
              <a:spcAft>
                <a:spcPts val="0"/>
              </a:spcAft>
              <a:buClr>
                <a:srgbClr val="4C0000"/>
              </a:buClr>
              <a:buSzPts val="1800"/>
              <a:buFont typeface="Noto Sans Symbols"/>
              <a:buChar char="◼"/>
              <a:defRPr b="0" i="0" sz="1800" u="none" cap="none" strike="noStrike">
                <a:solidFill>
                  <a:schemeClr val="dk2"/>
                </a:solidFill>
                <a:latin typeface="Questrial"/>
                <a:ea typeface="Questrial"/>
                <a:cs typeface="Questrial"/>
                <a:sym typeface="Questrial"/>
              </a:defRPr>
            </a:lvl8pPr>
            <a:lvl9pPr indent="-342900" lvl="8" marL="4114800" marR="0" rtl="0" algn="l">
              <a:spcBef>
                <a:spcPts val="360"/>
              </a:spcBef>
              <a:spcAft>
                <a:spcPts val="0"/>
              </a:spcAft>
              <a:buClr>
                <a:schemeClr val="accent1"/>
              </a:buClr>
              <a:buSzPts val="1800"/>
              <a:buFont typeface="Noto Sans Symbols"/>
              <a:buChar char="◼"/>
              <a:defRPr b="0" i="0" sz="1800" u="none" cap="none" strike="noStrike">
                <a:solidFill>
                  <a:schemeClr val="dk2"/>
                </a:solidFill>
                <a:latin typeface="Questrial"/>
                <a:ea typeface="Questrial"/>
                <a:cs typeface="Questrial"/>
                <a:sym typeface="Questria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30" name="Shape 30"/>
        <p:cNvGrpSpPr/>
        <p:nvPr/>
      </p:nvGrpSpPr>
      <p:grpSpPr>
        <a:xfrm>
          <a:off x="0" y="0"/>
          <a:ext cx="0" cy="0"/>
          <a:chOff x="0" y="0"/>
          <a:chExt cx="0" cy="0"/>
        </a:xfrm>
      </p:grpSpPr>
      <p:sp>
        <p:nvSpPr>
          <p:cNvPr id="31" name="Shape 31"/>
          <p:cNvSpPr/>
          <p:nvPr/>
        </p:nvSpPr>
        <p:spPr>
          <a:xfrm>
            <a:off x="7758952" y="268288"/>
            <a:ext cx="1099073" cy="63500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Questrial"/>
              <a:ea typeface="Questrial"/>
              <a:cs typeface="Questrial"/>
              <a:sym typeface="Questrial"/>
            </a:endParaRPr>
          </a:p>
        </p:txBody>
      </p:sp>
      <p:sp>
        <p:nvSpPr>
          <p:cNvPr id="32" name="Shape 32"/>
          <p:cNvSpPr txBox="1"/>
          <p:nvPr>
            <p:ph type="title"/>
          </p:nvPr>
        </p:nvSpPr>
        <p:spPr>
          <a:xfrm>
            <a:off x="2209801" y="3429000"/>
            <a:ext cx="4966446" cy="1398494"/>
          </a:xfrm>
          <a:prstGeom prst="rect">
            <a:avLst/>
          </a:prstGeom>
          <a:noFill/>
          <a:ln>
            <a:noFill/>
          </a:ln>
        </p:spPr>
        <p:txBody>
          <a:bodyPr anchorCtr="0" anchor="b" bIns="91425" lIns="91425" spcFirstLastPara="1" rIns="91425" wrap="square" tIns="91425"/>
          <a:lstStyle>
            <a:lvl1pPr indent="0" lvl="0" marL="0" marR="0" rtl="0" algn="r">
              <a:spcBef>
                <a:spcPts val="0"/>
              </a:spcBef>
              <a:spcAft>
                <a:spcPts val="0"/>
              </a:spcAft>
              <a:buClr>
                <a:schemeClr val="accent1"/>
              </a:buClr>
              <a:buSzPts val="1400"/>
              <a:buFont typeface="Questrial"/>
              <a:buNone/>
              <a:defRPr b="0" i="0" sz="4600" u="none" cap="none" strike="noStrike">
                <a:solidFill>
                  <a:schemeClr val="accent1"/>
                </a:solidFill>
                <a:latin typeface="Questrial"/>
                <a:ea typeface="Questrial"/>
                <a:cs typeface="Questrial"/>
                <a:sym typeface="Questrial"/>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33" name="Shape 33"/>
          <p:cNvSpPr txBox="1"/>
          <p:nvPr>
            <p:ph idx="1" type="body"/>
          </p:nvPr>
        </p:nvSpPr>
        <p:spPr>
          <a:xfrm>
            <a:off x="2209801" y="4824414"/>
            <a:ext cx="4966446" cy="1320800"/>
          </a:xfrm>
          <a:prstGeom prst="rect">
            <a:avLst/>
          </a:prstGeom>
          <a:noFill/>
          <a:ln>
            <a:noFill/>
          </a:ln>
        </p:spPr>
        <p:txBody>
          <a:bodyPr anchorCtr="0" anchor="t" bIns="91425" lIns="91425" spcFirstLastPara="1" rIns="91425" wrap="square" tIns="91425"/>
          <a:lstStyle>
            <a:lvl1pPr indent="-228600" lvl="0" marL="457200" marR="0" rtl="0" algn="r">
              <a:spcBef>
                <a:spcPts val="0"/>
              </a:spcBef>
              <a:spcAft>
                <a:spcPts val="0"/>
              </a:spcAft>
              <a:buClr>
                <a:schemeClr val="accent1"/>
              </a:buClr>
              <a:buSzPts val="2000"/>
              <a:buFont typeface="Noto Sans Symbols"/>
              <a:buNone/>
              <a:defRPr b="0" i="0" sz="1600" u="none" cap="none" strike="noStrike">
                <a:solidFill>
                  <a:schemeClr val="dk2"/>
                </a:solidFill>
                <a:latin typeface="Questrial"/>
                <a:ea typeface="Questrial"/>
                <a:cs typeface="Questrial"/>
                <a:sym typeface="Questrial"/>
              </a:defRPr>
            </a:lvl1pPr>
            <a:lvl2pPr indent="-228600" lvl="1" marL="914400" marR="0" rtl="0" algn="l">
              <a:spcBef>
                <a:spcPts val="600"/>
              </a:spcBef>
              <a:spcAft>
                <a:spcPts val="0"/>
              </a:spcAft>
              <a:buClr>
                <a:srgbClr val="4C0000"/>
              </a:buClr>
              <a:buSzPts val="1800"/>
              <a:buFont typeface="Noto Sans Symbols"/>
              <a:buNone/>
              <a:defRPr b="0" i="0" sz="1800" u="none" cap="none" strike="noStrike">
                <a:solidFill>
                  <a:srgbClr val="888888"/>
                </a:solidFill>
                <a:latin typeface="Questrial"/>
                <a:ea typeface="Questrial"/>
                <a:cs typeface="Questrial"/>
                <a:sym typeface="Questrial"/>
              </a:defRPr>
            </a:lvl2pPr>
            <a:lvl3pPr indent="-228600" lvl="2" marL="1371600" marR="0" rtl="0" algn="l">
              <a:spcBef>
                <a:spcPts val="600"/>
              </a:spcBef>
              <a:spcAft>
                <a:spcPts val="0"/>
              </a:spcAft>
              <a:buClr>
                <a:schemeClr val="accent1"/>
              </a:buClr>
              <a:buSzPts val="1800"/>
              <a:buFont typeface="Noto Sans Symbols"/>
              <a:buNone/>
              <a:defRPr b="0" i="0" sz="1600" u="none" cap="none" strike="noStrike">
                <a:solidFill>
                  <a:srgbClr val="888888"/>
                </a:solidFill>
                <a:latin typeface="Questrial"/>
                <a:ea typeface="Questrial"/>
                <a:cs typeface="Questrial"/>
                <a:sym typeface="Questrial"/>
              </a:defRPr>
            </a:lvl3pPr>
            <a:lvl4pPr indent="-228600" lvl="3" marL="1828800" marR="0" rtl="0" algn="l">
              <a:spcBef>
                <a:spcPts val="600"/>
              </a:spcBef>
              <a:spcAft>
                <a:spcPts val="0"/>
              </a:spcAft>
              <a:buClr>
                <a:srgbClr val="4C0000"/>
              </a:buClr>
              <a:buSzPts val="1800"/>
              <a:buFont typeface="Noto Sans Symbols"/>
              <a:buNone/>
              <a:defRPr b="0" i="0" sz="1400" u="none" cap="none" strike="noStrike">
                <a:solidFill>
                  <a:srgbClr val="888888"/>
                </a:solidFill>
                <a:latin typeface="Questrial"/>
                <a:ea typeface="Questrial"/>
                <a:cs typeface="Questrial"/>
                <a:sym typeface="Questrial"/>
              </a:defRPr>
            </a:lvl4pPr>
            <a:lvl5pPr indent="-228600" lvl="4" marL="2286000" marR="0" rtl="0" algn="l">
              <a:spcBef>
                <a:spcPts val="600"/>
              </a:spcBef>
              <a:spcAft>
                <a:spcPts val="0"/>
              </a:spcAft>
              <a:buClr>
                <a:schemeClr val="accent1"/>
              </a:buClr>
              <a:buSzPts val="1800"/>
              <a:buFont typeface="Noto Sans Symbols"/>
              <a:buNone/>
              <a:defRPr b="0" i="0" sz="1400" u="none" cap="none" strike="noStrike">
                <a:solidFill>
                  <a:srgbClr val="888888"/>
                </a:solidFill>
                <a:latin typeface="Questrial"/>
                <a:ea typeface="Questrial"/>
                <a:cs typeface="Questrial"/>
                <a:sym typeface="Questrial"/>
              </a:defRPr>
            </a:lvl5pPr>
            <a:lvl6pPr indent="-228600" lvl="5" marL="2743200" marR="0" rtl="0" algn="l">
              <a:spcBef>
                <a:spcPts val="280"/>
              </a:spcBef>
              <a:spcAft>
                <a:spcPts val="0"/>
              </a:spcAft>
              <a:buClr>
                <a:srgbClr val="4C0000"/>
              </a:buClr>
              <a:buSzPts val="1800"/>
              <a:buFont typeface="Noto Sans Symbols"/>
              <a:buNone/>
              <a:defRPr b="0" i="0" sz="1400" u="none" cap="none" strike="noStrike">
                <a:solidFill>
                  <a:srgbClr val="888888"/>
                </a:solidFill>
                <a:latin typeface="Questrial"/>
                <a:ea typeface="Questrial"/>
                <a:cs typeface="Questrial"/>
                <a:sym typeface="Questrial"/>
              </a:defRPr>
            </a:lvl6pPr>
            <a:lvl7pPr indent="-228600" lvl="6" marL="3200400" marR="0" rtl="0" algn="l">
              <a:spcBef>
                <a:spcPts val="280"/>
              </a:spcBef>
              <a:spcAft>
                <a:spcPts val="0"/>
              </a:spcAft>
              <a:buClr>
                <a:schemeClr val="accent1"/>
              </a:buClr>
              <a:buSzPts val="1800"/>
              <a:buFont typeface="Noto Sans Symbols"/>
              <a:buNone/>
              <a:defRPr b="0" i="0" sz="1400" u="none" cap="none" strike="noStrike">
                <a:solidFill>
                  <a:srgbClr val="888888"/>
                </a:solidFill>
                <a:latin typeface="Questrial"/>
                <a:ea typeface="Questrial"/>
                <a:cs typeface="Questrial"/>
                <a:sym typeface="Questrial"/>
              </a:defRPr>
            </a:lvl7pPr>
            <a:lvl8pPr indent="-228600" lvl="7" marL="3657600" marR="0" rtl="0" algn="l">
              <a:spcBef>
                <a:spcPts val="280"/>
              </a:spcBef>
              <a:spcAft>
                <a:spcPts val="0"/>
              </a:spcAft>
              <a:buClr>
                <a:srgbClr val="4C0000"/>
              </a:buClr>
              <a:buSzPts val="1800"/>
              <a:buFont typeface="Noto Sans Symbols"/>
              <a:buNone/>
              <a:defRPr b="0" i="0" sz="1400" u="none" cap="none" strike="noStrike">
                <a:solidFill>
                  <a:srgbClr val="888888"/>
                </a:solidFill>
                <a:latin typeface="Questrial"/>
                <a:ea typeface="Questrial"/>
                <a:cs typeface="Questrial"/>
                <a:sym typeface="Questrial"/>
              </a:defRPr>
            </a:lvl8pPr>
            <a:lvl9pPr indent="-228600" lvl="8" marL="4114800" marR="0" rtl="0" algn="l">
              <a:spcBef>
                <a:spcPts val="280"/>
              </a:spcBef>
              <a:spcAft>
                <a:spcPts val="0"/>
              </a:spcAft>
              <a:buClr>
                <a:schemeClr val="accent1"/>
              </a:buClr>
              <a:buSzPts val="1800"/>
              <a:buFont typeface="Noto Sans Symbols"/>
              <a:buNone/>
              <a:defRPr b="0" i="0" sz="1400" u="none" cap="none" strike="noStrike">
                <a:solidFill>
                  <a:srgbClr val="888888"/>
                </a:solidFill>
                <a:latin typeface="Questrial"/>
                <a:ea typeface="Questrial"/>
                <a:cs typeface="Questrial"/>
                <a:sym typeface="Questrial"/>
              </a:defRPr>
            </a:lvl9pPr>
          </a:lstStyle>
          <a:p/>
        </p:txBody>
      </p:sp>
      <p:sp>
        <p:nvSpPr>
          <p:cNvPr id="34" name="Shape 34"/>
          <p:cNvSpPr txBox="1"/>
          <p:nvPr>
            <p:ph idx="10" type="dt"/>
          </p:nvPr>
        </p:nvSpPr>
        <p:spPr>
          <a:xfrm>
            <a:off x="5562600" y="6356350"/>
            <a:ext cx="1622612" cy="365125"/>
          </a:xfrm>
          <a:prstGeom prst="rect">
            <a:avLst/>
          </a:prstGeom>
          <a:noFill/>
          <a:ln>
            <a:noFill/>
          </a:ln>
        </p:spPr>
        <p:txBody>
          <a:bodyPr anchorCtr="0" anchor="ctr" bIns="91425" lIns="91425" spcFirstLastPara="1" rIns="91425" wrap="square" tIns="91425"/>
          <a:lstStyle>
            <a:lvl1pPr indent="0" lvl="0" marL="0" marR="0" rtl="0" algn="r">
              <a:spcBef>
                <a:spcPts val="0"/>
              </a:spcBef>
              <a:spcAft>
                <a:spcPts val="0"/>
              </a:spcAft>
              <a:buSzPts val="1400"/>
              <a:buNone/>
              <a:defRPr b="1" i="0" sz="1100" u="none" cap="none" strike="noStrike">
                <a:solidFill>
                  <a:srgbClr val="848484"/>
                </a:solidFill>
                <a:latin typeface="Questrial"/>
                <a:ea typeface="Questrial"/>
                <a:cs typeface="Questrial"/>
                <a:sym typeface="Questrial"/>
              </a:defRPr>
            </a:lvl1pPr>
            <a:lvl2pPr indent="0" lvl="1" marL="4572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2pPr>
            <a:lvl3pPr indent="0" lvl="2" marL="9144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3pPr>
            <a:lvl4pPr indent="0" lvl="3" marL="13716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4pPr>
            <a:lvl5pPr indent="0" lvl="4" marL="18288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5pPr>
            <a:lvl6pPr indent="0" lvl="5" marL="22860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6pPr>
            <a:lvl7pPr indent="0" lvl="6" marL="27432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7pPr>
            <a:lvl8pPr indent="0" lvl="7" marL="32004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8pPr>
            <a:lvl9pPr indent="0" lvl="8" marL="36576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9pPr>
          </a:lstStyle>
          <a:p/>
        </p:txBody>
      </p:sp>
      <p:sp>
        <p:nvSpPr>
          <p:cNvPr id="35" name="Shape 35"/>
          <p:cNvSpPr txBox="1"/>
          <p:nvPr>
            <p:ph idx="11" type="ftr"/>
          </p:nvPr>
        </p:nvSpPr>
        <p:spPr>
          <a:xfrm>
            <a:off x="174812" y="6356350"/>
            <a:ext cx="5311588" cy="365125"/>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SzPts val="1400"/>
              <a:buNone/>
              <a:defRPr b="1" i="0" sz="1100" u="none" cap="none" strike="noStrike">
                <a:solidFill>
                  <a:srgbClr val="848484"/>
                </a:solidFill>
                <a:latin typeface="Questrial"/>
                <a:ea typeface="Questrial"/>
                <a:cs typeface="Questrial"/>
                <a:sym typeface="Questrial"/>
              </a:defRPr>
            </a:lvl1pPr>
            <a:lvl2pPr indent="0" lvl="1" marL="4572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2pPr>
            <a:lvl3pPr indent="0" lvl="2" marL="9144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3pPr>
            <a:lvl4pPr indent="0" lvl="3" marL="13716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4pPr>
            <a:lvl5pPr indent="0" lvl="4" marL="18288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5pPr>
            <a:lvl6pPr indent="0" lvl="5" marL="22860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6pPr>
            <a:lvl7pPr indent="0" lvl="6" marL="27432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7pPr>
            <a:lvl8pPr indent="0" lvl="7" marL="32004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8pPr>
            <a:lvl9pPr indent="0" lvl="8" marL="36576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9pPr>
          </a:lstStyle>
          <a:p/>
        </p:txBody>
      </p:sp>
      <p:sp>
        <p:nvSpPr>
          <p:cNvPr id="36" name="Shape 36"/>
          <p:cNvSpPr txBox="1"/>
          <p:nvPr>
            <p:ph idx="12" type="sldNum"/>
          </p:nvPr>
        </p:nvSpPr>
        <p:spPr>
          <a:xfrm>
            <a:off x="8256494" y="361016"/>
            <a:ext cx="506506"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1" i="0" sz="2200" u="none" cap="none" strike="noStrike">
                <a:solidFill>
                  <a:schemeClr val="lt1"/>
                </a:solidFill>
                <a:latin typeface="Questrial"/>
                <a:ea typeface="Questrial"/>
                <a:cs typeface="Questrial"/>
                <a:sym typeface="Questrial"/>
              </a:defRPr>
            </a:lvl1pPr>
            <a:lvl2pPr indent="0" lvl="1" marL="0" marR="0" rtl="0" algn="r">
              <a:spcBef>
                <a:spcPts val="0"/>
              </a:spcBef>
              <a:buNone/>
              <a:defRPr b="1" i="0" sz="2200" u="none" cap="none" strike="noStrike">
                <a:solidFill>
                  <a:schemeClr val="lt1"/>
                </a:solidFill>
                <a:latin typeface="Questrial"/>
                <a:ea typeface="Questrial"/>
                <a:cs typeface="Questrial"/>
                <a:sym typeface="Questrial"/>
              </a:defRPr>
            </a:lvl2pPr>
            <a:lvl3pPr indent="0" lvl="2" marL="0" marR="0" rtl="0" algn="r">
              <a:spcBef>
                <a:spcPts val="0"/>
              </a:spcBef>
              <a:buNone/>
              <a:defRPr b="1" i="0" sz="2200" u="none" cap="none" strike="noStrike">
                <a:solidFill>
                  <a:schemeClr val="lt1"/>
                </a:solidFill>
                <a:latin typeface="Questrial"/>
                <a:ea typeface="Questrial"/>
                <a:cs typeface="Questrial"/>
                <a:sym typeface="Questrial"/>
              </a:defRPr>
            </a:lvl3pPr>
            <a:lvl4pPr indent="0" lvl="3" marL="0" marR="0" rtl="0" algn="r">
              <a:spcBef>
                <a:spcPts val="0"/>
              </a:spcBef>
              <a:buNone/>
              <a:defRPr b="1" i="0" sz="2200" u="none" cap="none" strike="noStrike">
                <a:solidFill>
                  <a:schemeClr val="lt1"/>
                </a:solidFill>
                <a:latin typeface="Questrial"/>
                <a:ea typeface="Questrial"/>
                <a:cs typeface="Questrial"/>
                <a:sym typeface="Questrial"/>
              </a:defRPr>
            </a:lvl4pPr>
            <a:lvl5pPr indent="0" lvl="4" marL="0" marR="0" rtl="0" algn="r">
              <a:spcBef>
                <a:spcPts val="0"/>
              </a:spcBef>
              <a:buNone/>
              <a:defRPr b="1" i="0" sz="2200" u="none" cap="none" strike="noStrike">
                <a:solidFill>
                  <a:schemeClr val="lt1"/>
                </a:solidFill>
                <a:latin typeface="Questrial"/>
                <a:ea typeface="Questrial"/>
                <a:cs typeface="Questrial"/>
                <a:sym typeface="Questrial"/>
              </a:defRPr>
            </a:lvl5pPr>
            <a:lvl6pPr indent="0" lvl="5" marL="0" marR="0" rtl="0" algn="r">
              <a:spcBef>
                <a:spcPts val="0"/>
              </a:spcBef>
              <a:buNone/>
              <a:defRPr b="1" i="0" sz="2200" u="none" cap="none" strike="noStrike">
                <a:solidFill>
                  <a:schemeClr val="lt1"/>
                </a:solidFill>
                <a:latin typeface="Questrial"/>
                <a:ea typeface="Questrial"/>
                <a:cs typeface="Questrial"/>
                <a:sym typeface="Questrial"/>
              </a:defRPr>
            </a:lvl6pPr>
            <a:lvl7pPr indent="0" lvl="6" marL="0" marR="0" rtl="0" algn="r">
              <a:spcBef>
                <a:spcPts val="0"/>
              </a:spcBef>
              <a:buNone/>
              <a:defRPr b="1" i="0" sz="2200" u="none" cap="none" strike="noStrike">
                <a:solidFill>
                  <a:schemeClr val="lt1"/>
                </a:solidFill>
                <a:latin typeface="Questrial"/>
                <a:ea typeface="Questrial"/>
                <a:cs typeface="Questrial"/>
                <a:sym typeface="Questrial"/>
              </a:defRPr>
            </a:lvl7pPr>
            <a:lvl8pPr indent="0" lvl="7" marL="0" marR="0" rtl="0" algn="r">
              <a:spcBef>
                <a:spcPts val="0"/>
              </a:spcBef>
              <a:buNone/>
              <a:defRPr b="1" i="0" sz="2200" u="none" cap="none" strike="noStrike">
                <a:solidFill>
                  <a:schemeClr val="lt1"/>
                </a:solidFill>
                <a:latin typeface="Questrial"/>
                <a:ea typeface="Questrial"/>
                <a:cs typeface="Questrial"/>
                <a:sym typeface="Questrial"/>
              </a:defRPr>
            </a:lvl8pPr>
            <a:lvl9pPr indent="0" lvl="8" marL="0" marR="0" rtl="0" algn="r">
              <a:spcBef>
                <a:spcPts val="0"/>
              </a:spcBef>
              <a:buNone/>
              <a:defRPr b="1" i="0" sz="2200" u="none" cap="none" strike="noStrike">
                <a:solidFill>
                  <a:schemeClr val="lt1"/>
                </a:solidFill>
                <a:latin typeface="Questrial"/>
                <a:ea typeface="Questrial"/>
                <a:cs typeface="Questrial"/>
                <a:sym typeface="Questrial"/>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3 Content">
  <p:cSld name="3 Content">
    <p:spTree>
      <p:nvGrpSpPr>
        <p:cNvPr id="247" name="Shape 247"/>
        <p:cNvGrpSpPr/>
        <p:nvPr/>
      </p:nvGrpSpPr>
      <p:grpSpPr>
        <a:xfrm>
          <a:off x="0" y="0"/>
          <a:ext cx="0" cy="0"/>
          <a:chOff x="0" y="0"/>
          <a:chExt cx="0" cy="0"/>
        </a:xfrm>
      </p:grpSpPr>
      <p:sp>
        <p:nvSpPr>
          <p:cNvPr id="248" name="Shape 248"/>
          <p:cNvSpPr/>
          <p:nvPr/>
        </p:nvSpPr>
        <p:spPr>
          <a:xfrm>
            <a:off x="8148918" y="268288"/>
            <a:ext cx="718200" cy="16458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Questrial"/>
              <a:ea typeface="Questrial"/>
              <a:cs typeface="Questrial"/>
              <a:sym typeface="Questrial"/>
            </a:endParaRPr>
          </a:p>
        </p:txBody>
      </p:sp>
      <p:sp>
        <p:nvSpPr>
          <p:cNvPr id="249" name="Shape 249"/>
          <p:cNvSpPr txBox="1"/>
          <p:nvPr>
            <p:ph type="title"/>
          </p:nvPr>
        </p:nvSpPr>
        <p:spPr>
          <a:xfrm>
            <a:off x="457199" y="914400"/>
            <a:ext cx="7391400" cy="1143000"/>
          </a:xfrm>
          <a:prstGeom prst="rect">
            <a:avLst/>
          </a:prstGeom>
          <a:noFill/>
          <a:ln>
            <a:noFill/>
          </a:ln>
        </p:spPr>
        <p:txBody>
          <a:bodyPr anchorCtr="0" anchor="b" bIns="91425" lIns="91425" spcFirstLastPara="1" rIns="91425" wrap="square" tIns="91425"/>
          <a:lstStyle>
            <a:lvl1pPr indent="0" lvl="0" marL="0" marR="0" rtl="0" algn="l">
              <a:spcBef>
                <a:spcPts val="0"/>
              </a:spcBef>
              <a:spcAft>
                <a:spcPts val="0"/>
              </a:spcAft>
              <a:buClr>
                <a:schemeClr val="accent1"/>
              </a:buClr>
              <a:buSzPts val="1400"/>
              <a:buFont typeface="Questrial"/>
              <a:buNone/>
              <a:defRPr b="0" i="0" sz="3600" u="none" cap="none" strike="noStrike">
                <a:solidFill>
                  <a:schemeClr val="accent1"/>
                </a:solidFill>
                <a:latin typeface="Questrial"/>
                <a:ea typeface="Questrial"/>
                <a:cs typeface="Questrial"/>
                <a:sym typeface="Questrial"/>
              </a:defRPr>
            </a:lvl1pPr>
            <a:lvl2pPr indent="0" lvl="1" rtl="0">
              <a:spcBef>
                <a:spcPts val="0"/>
              </a:spcBef>
              <a:spcAft>
                <a:spcPts val="0"/>
              </a:spcAft>
              <a:buSzPts val="1400"/>
              <a:buNone/>
              <a:defRPr sz="1800"/>
            </a:lvl2pPr>
            <a:lvl3pPr indent="0" lvl="2" rtl="0">
              <a:spcBef>
                <a:spcPts val="0"/>
              </a:spcBef>
              <a:spcAft>
                <a:spcPts val="0"/>
              </a:spcAft>
              <a:buSzPts val="1400"/>
              <a:buNone/>
              <a:defRPr sz="1800"/>
            </a:lvl3pPr>
            <a:lvl4pPr indent="0" lvl="3" rtl="0">
              <a:spcBef>
                <a:spcPts val="0"/>
              </a:spcBef>
              <a:spcAft>
                <a:spcPts val="0"/>
              </a:spcAft>
              <a:buSzPts val="1400"/>
              <a:buNone/>
              <a:defRPr sz="1800"/>
            </a:lvl4pPr>
            <a:lvl5pPr indent="0" lvl="4" rtl="0">
              <a:spcBef>
                <a:spcPts val="0"/>
              </a:spcBef>
              <a:spcAft>
                <a:spcPts val="0"/>
              </a:spcAft>
              <a:buSzPts val="1400"/>
              <a:buNone/>
              <a:defRPr sz="1800"/>
            </a:lvl5pPr>
            <a:lvl6pPr indent="0" lvl="5" rtl="0">
              <a:spcBef>
                <a:spcPts val="0"/>
              </a:spcBef>
              <a:spcAft>
                <a:spcPts val="0"/>
              </a:spcAft>
              <a:buSzPts val="1400"/>
              <a:buNone/>
              <a:defRPr sz="1800"/>
            </a:lvl6pPr>
            <a:lvl7pPr indent="0" lvl="6" rtl="0">
              <a:spcBef>
                <a:spcPts val="0"/>
              </a:spcBef>
              <a:spcAft>
                <a:spcPts val="0"/>
              </a:spcAft>
              <a:buSzPts val="1400"/>
              <a:buNone/>
              <a:defRPr sz="1800"/>
            </a:lvl7pPr>
            <a:lvl8pPr indent="0" lvl="7" rtl="0">
              <a:spcBef>
                <a:spcPts val="0"/>
              </a:spcBef>
              <a:spcAft>
                <a:spcPts val="0"/>
              </a:spcAft>
              <a:buSzPts val="1400"/>
              <a:buNone/>
              <a:defRPr sz="1800"/>
            </a:lvl8pPr>
            <a:lvl9pPr indent="0" lvl="8" rtl="0">
              <a:spcBef>
                <a:spcPts val="0"/>
              </a:spcBef>
              <a:spcAft>
                <a:spcPts val="0"/>
              </a:spcAft>
              <a:buSzPts val="1400"/>
              <a:buNone/>
              <a:defRPr sz="1800"/>
            </a:lvl9pPr>
          </a:lstStyle>
          <a:p/>
        </p:txBody>
      </p:sp>
      <p:sp>
        <p:nvSpPr>
          <p:cNvPr id="250" name="Shape 250"/>
          <p:cNvSpPr txBox="1"/>
          <p:nvPr>
            <p:ph idx="1" type="body"/>
          </p:nvPr>
        </p:nvSpPr>
        <p:spPr>
          <a:xfrm>
            <a:off x="4282440" y="2214562"/>
            <a:ext cx="3566100" cy="1920300"/>
          </a:xfrm>
          <a:prstGeom prst="rect">
            <a:avLst/>
          </a:prstGeom>
          <a:noFill/>
          <a:ln>
            <a:noFill/>
          </a:ln>
        </p:spPr>
        <p:txBody>
          <a:bodyPr anchorCtr="0" anchor="t" bIns="91425" lIns="91425" spcFirstLastPara="1" rIns="91425" wrap="square" tIns="91425"/>
          <a:lstStyle>
            <a:lvl1pPr indent="-342900" lvl="0" marL="457200" marR="0" rtl="0" algn="l">
              <a:spcBef>
                <a:spcPts val="1800"/>
              </a:spcBef>
              <a:spcAft>
                <a:spcPts val="0"/>
              </a:spcAft>
              <a:buClr>
                <a:schemeClr val="accent1"/>
              </a:buClr>
              <a:buSzPts val="1800"/>
              <a:buFont typeface="Noto Sans Symbols"/>
              <a:buChar char="◼"/>
              <a:defRPr b="0" i="0" sz="1800" u="none" cap="none" strike="noStrike">
                <a:solidFill>
                  <a:schemeClr val="dk2"/>
                </a:solidFill>
                <a:latin typeface="Questrial"/>
                <a:ea typeface="Questrial"/>
                <a:cs typeface="Questrial"/>
                <a:sym typeface="Questrial"/>
              </a:defRPr>
            </a:lvl1pPr>
            <a:lvl2pPr indent="-342900" lvl="1" marL="914400" marR="0" rtl="0" algn="l">
              <a:spcBef>
                <a:spcPts val="600"/>
              </a:spcBef>
              <a:spcAft>
                <a:spcPts val="0"/>
              </a:spcAft>
              <a:buClr>
                <a:srgbClr val="4C0000"/>
              </a:buClr>
              <a:buSzPts val="1800"/>
              <a:buFont typeface="Noto Sans Symbols"/>
              <a:buChar char="◼"/>
              <a:defRPr b="0" i="0" sz="1800" u="none" cap="none" strike="noStrike">
                <a:solidFill>
                  <a:schemeClr val="dk2"/>
                </a:solidFill>
                <a:latin typeface="Questrial"/>
                <a:ea typeface="Questrial"/>
                <a:cs typeface="Questrial"/>
                <a:sym typeface="Questrial"/>
              </a:defRPr>
            </a:lvl2pPr>
            <a:lvl3pPr indent="-342900" lvl="2" marL="1371600" marR="0" rtl="0" algn="l">
              <a:spcBef>
                <a:spcPts val="600"/>
              </a:spcBef>
              <a:spcAft>
                <a:spcPts val="0"/>
              </a:spcAft>
              <a:buClr>
                <a:schemeClr val="accent1"/>
              </a:buClr>
              <a:buSzPts val="1800"/>
              <a:buFont typeface="Noto Sans Symbols"/>
              <a:buChar char="◼"/>
              <a:defRPr b="0" i="0" sz="1800" u="none" cap="none" strike="noStrike">
                <a:solidFill>
                  <a:schemeClr val="dk2"/>
                </a:solidFill>
                <a:latin typeface="Questrial"/>
                <a:ea typeface="Questrial"/>
                <a:cs typeface="Questrial"/>
                <a:sym typeface="Questrial"/>
              </a:defRPr>
            </a:lvl3pPr>
            <a:lvl4pPr indent="-342900" lvl="3" marL="1828800" marR="0" rtl="0" algn="l">
              <a:spcBef>
                <a:spcPts val="600"/>
              </a:spcBef>
              <a:spcAft>
                <a:spcPts val="0"/>
              </a:spcAft>
              <a:buClr>
                <a:srgbClr val="4C0000"/>
              </a:buClr>
              <a:buSzPts val="1800"/>
              <a:buFont typeface="Noto Sans Symbols"/>
              <a:buChar char="◼"/>
              <a:defRPr b="0" i="0" sz="1800" u="none" cap="none" strike="noStrike">
                <a:solidFill>
                  <a:schemeClr val="dk2"/>
                </a:solidFill>
                <a:latin typeface="Questrial"/>
                <a:ea typeface="Questrial"/>
                <a:cs typeface="Questrial"/>
                <a:sym typeface="Questrial"/>
              </a:defRPr>
            </a:lvl4pPr>
            <a:lvl5pPr indent="-342900" lvl="4" marL="2286000" marR="0" rtl="0" algn="l">
              <a:spcBef>
                <a:spcPts val="600"/>
              </a:spcBef>
              <a:spcAft>
                <a:spcPts val="0"/>
              </a:spcAft>
              <a:buClr>
                <a:schemeClr val="accent1"/>
              </a:buClr>
              <a:buSzPts val="1800"/>
              <a:buFont typeface="Noto Sans Symbols"/>
              <a:buChar char="◼"/>
              <a:defRPr b="0" i="0" sz="1800" u="none" cap="none" strike="noStrike">
                <a:solidFill>
                  <a:schemeClr val="dk2"/>
                </a:solidFill>
                <a:latin typeface="Questrial"/>
                <a:ea typeface="Questrial"/>
                <a:cs typeface="Questrial"/>
                <a:sym typeface="Questrial"/>
              </a:defRPr>
            </a:lvl5pPr>
            <a:lvl6pPr indent="-342900" lvl="5" marL="2743200" marR="0" rtl="0" algn="l">
              <a:spcBef>
                <a:spcPts val="360"/>
              </a:spcBef>
              <a:spcAft>
                <a:spcPts val="0"/>
              </a:spcAft>
              <a:buClr>
                <a:srgbClr val="4C0000"/>
              </a:buClr>
              <a:buSzPts val="1800"/>
              <a:buFont typeface="Noto Sans Symbols"/>
              <a:buChar char="◼"/>
              <a:defRPr b="0" i="0" sz="1800" u="none" cap="none" strike="noStrike">
                <a:solidFill>
                  <a:schemeClr val="dk2"/>
                </a:solidFill>
                <a:latin typeface="Questrial"/>
                <a:ea typeface="Questrial"/>
                <a:cs typeface="Questrial"/>
                <a:sym typeface="Questrial"/>
              </a:defRPr>
            </a:lvl6pPr>
            <a:lvl7pPr indent="-342900" lvl="6" marL="3200400" marR="0" rtl="0" algn="l">
              <a:spcBef>
                <a:spcPts val="360"/>
              </a:spcBef>
              <a:spcAft>
                <a:spcPts val="0"/>
              </a:spcAft>
              <a:buClr>
                <a:schemeClr val="accent1"/>
              </a:buClr>
              <a:buSzPts val="1800"/>
              <a:buFont typeface="Noto Sans Symbols"/>
              <a:buChar char="◼"/>
              <a:defRPr b="0" i="0" sz="1800" u="none" cap="none" strike="noStrike">
                <a:solidFill>
                  <a:schemeClr val="dk2"/>
                </a:solidFill>
                <a:latin typeface="Questrial"/>
                <a:ea typeface="Questrial"/>
                <a:cs typeface="Questrial"/>
                <a:sym typeface="Questrial"/>
              </a:defRPr>
            </a:lvl7pPr>
            <a:lvl8pPr indent="-342900" lvl="7" marL="3657600" marR="0" rtl="0" algn="l">
              <a:spcBef>
                <a:spcPts val="360"/>
              </a:spcBef>
              <a:spcAft>
                <a:spcPts val="0"/>
              </a:spcAft>
              <a:buClr>
                <a:srgbClr val="4C0000"/>
              </a:buClr>
              <a:buSzPts val="1800"/>
              <a:buFont typeface="Noto Sans Symbols"/>
              <a:buChar char="◼"/>
              <a:defRPr b="0" i="0" sz="1800" u="none" cap="none" strike="noStrike">
                <a:solidFill>
                  <a:schemeClr val="dk2"/>
                </a:solidFill>
                <a:latin typeface="Questrial"/>
                <a:ea typeface="Questrial"/>
                <a:cs typeface="Questrial"/>
                <a:sym typeface="Questrial"/>
              </a:defRPr>
            </a:lvl8pPr>
            <a:lvl9pPr indent="-342900" lvl="8" marL="4114800" marR="0" rtl="0" algn="l">
              <a:spcBef>
                <a:spcPts val="360"/>
              </a:spcBef>
              <a:spcAft>
                <a:spcPts val="0"/>
              </a:spcAft>
              <a:buClr>
                <a:schemeClr val="accent1"/>
              </a:buClr>
              <a:buSzPts val="1800"/>
              <a:buFont typeface="Noto Sans Symbols"/>
              <a:buChar char="◼"/>
              <a:defRPr b="0" i="0" sz="1800" u="none" cap="none" strike="noStrike">
                <a:solidFill>
                  <a:schemeClr val="dk2"/>
                </a:solidFill>
                <a:latin typeface="Questrial"/>
                <a:ea typeface="Questrial"/>
                <a:cs typeface="Questrial"/>
                <a:sym typeface="Questrial"/>
              </a:defRPr>
            </a:lvl9pPr>
          </a:lstStyle>
          <a:p/>
        </p:txBody>
      </p:sp>
      <p:sp>
        <p:nvSpPr>
          <p:cNvPr id="251" name="Shape 251"/>
          <p:cNvSpPr txBox="1"/>
          <p:nvPr>
            <p:ph idx="10" type="dt"/>
          </p:nvPr>
        </p:nvSpPr>
        <p:spPr>
          <a:xfrm>
            <a:off x="7198659" y="6356350"/>
            <a:ext cx="1752600" cy="365100"/>
          </a:xfrm>
          <a:prstGeom prst="rect">
            <a:avLst/>
          </a:prstGeom>
          <a:noFill/>
          <a:ln>
            <a:noFill/>
          </a:ln>
        </p:spPr>
        <p:txBody>
          <a:bodyPr anchorCtr="0" anchor="ctr" bIns="91425" lIns="91425" spcFirstLastPara="1" rIns="91425" wrap="square" tIns="91425"/>
          <a:lstStyle>
            <a:lvl1pPr indent="0" lvl="0" marL="0" marR="0" rtl="0" algn="r">
              <a:spcBef>
                <a:spcPts val="0"/>
              </a:spcBef>
              <a:spcAft>
                <a:spcPts val="0"/>
              </a:spcAft>
              <a:buSzPts val="1400"/>
              <a:buNone/>
              <a:defRPr b="1" sz="1100">
                <a:solidFill>
                  <a:srgbClr val="848484"/>
                </a:solidFill>
                <a:latin typeface="Questrial"/>
                <a:ea typeface="Questrial"/>
                <a:cs typeface="Questrial"/>
                <a:sym typeface="Questrial"/>
              </a:defRPr>
            </a:lvl1pPr>
            <a:lvl2pPr indent="0" lvl="1" marL="4572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2pPr>
            <a:lvl3pPr indent="0" lvl="2" marL="9144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3pPr>
            <a:lvl4pPr indent="0" lvl="3" marL="13716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4pPr>
            <a:lvl5pPr indent="0" lvl="4" marL="18288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5pPr>
            <a:lvl6pPr indent="0" lvl="5" marL="22860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6pPr>
            <a:lvl7pPr indent="0" lvl="6" marL="27432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7pPr>
            <a:lvl8pPr indent="0" lvl="7" marL="32004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8pPr>
            <a:lvl9pPr indent="0" lvl="8" marL="36576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9pPr>
          </a:lstStyle>
          <a:p/>
        </p:txBody>
      </p:sp>
      <p:sp>
        <p:nvSpPr>
          <p:cNvPr id="252" name="Shape 252"/>
          <p:cNvSpPr txBox="1"/>
          <p:nvPr>
            <p:ph idx="11" type="ftr"/>
          </p:nvPr>
        </p:nvSpPr>
        <p:spPr>
          <a:xfrm>
            <a:off x="174812" y="6356350"/>
            <a:ext cx="6007200" cy="365100"/>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SzPts val="1400"/>
              <a:buNone/>
              <a:defRPr b="1" sz="1100">
                <a:solidFill>
                  <a:srgbClr val="848484"/>
                </a:solidFill>
                <a:latin typeface="Questrial"/>
                <a:ea typeface="Questrial"/>
                <a:cs typeface="Questrial"/>
                <a:sym typeface="Questrial"/>
              </a:defRPr>
            </a:lvl1pPr>
            <a:lvl2pPr indent="0" lvl="1" marL="4572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2pPr>
            <a:lvl3pPr indent="0" lvl="2" marL="9144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3pPr>
            <a:lvl4pPr indent="0" lvl="3" marL="13716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4pPr>
            <a:lvl5pPr indent="0" lvl="4" marL="18288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5pPr>
            <a:lvl6pPr indent="0" lvl="5" marL="22860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6pPr>
            <a:lvl7pPr indent="0" lvl="6" marL="27432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7pPr>
            <a:lvl8pPr indent="0" lvl="7" marL="32004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8pPr>
            <a:lvl9pPr indent="0" lvl="8" marL="36576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9pPr>
          </a:lstStyle>
          <a:p/>
        </p:txBody>
      </p:sp>
      <p:sp>
        <p:nvSpPr>
          <p:cNvPr id="253" name="Shape 253"/>
          <p:cNvSpPr txBox="1"/>
          <p:nvPr>
            <p:ph idx="12" type="sldNum"/>
          </p:nvPr>
        </p:nvSpPr>
        <p:spPr>
          <a:xfrm>
            <a:off x="8256494" y="361016"/>
            <a:ext cx="5064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1" sz="2200">
                <a:solidFill>
                  <a:schemeClr val="lt1"/>
                </a:solidFill>
                <a:latin typeface="Questrial"/>
                <a:ea typeface="Questrial"/>
                <a:cs typeface="Questrial"/>
                <a:sym typeface="Questrial"/>
              </a:defRPr>
            </a:lvl1pPr>
            <a:lvl2pPr indent="0" lvl="1" marL="0" marR="0" rtl="0" algn="r">
              <a:spcBef>
                <a:spcPts val="0"/>
              </a:spcBef>
              <a:buNone/>
              <a:defRPr b="1" sz="2200">
                <a:solidFill>
                  <a:schemeClr val="lt1"/>
                </a:solidFill>
                <a:latin typeface="Questrial"/>
                <a:ea typeface="Questrial"/>
                <a:cs typeface="Questrial"/>
                <a:sym typeface="Questrial"/>
              </a:defRPr>
            </a:lvl2pPr>
            <a:lvl3pPr indent="0" lvl="2" marL="0" marR="0" rtl="0" algn="r">
              <a:spcBef>
                <a:spcPts val="0"/>
              </a:spcBef>
              <a:buNone/>
              <a:defRPr b="1" sz="2200">
                <a:solidFill>
                  <a:schemeClr val="lt1"/>
                </a:solidFill>
                <a:latin typeface="Questrial"/>
                <a:ea typeface="Questrial"/>
                <a:cs typeface="Questrial"/>
                <a:sym typeface="Questrial"/>
              </a:defRPr>
            </a:lvl3pPr>
            <a:lvl4pPr indent="0" lvl="3" marL="0" marR="0" rtl="0" algn="r">
              <a:spcBef>
                <a:spcPts val="0"/>
              </a:spcBef>
              <a:buNone/>
              <a:defRPr b="1" sz="2200">
                <a:solidFill>
                  <a:schemeClr val="lt1"/>
                </a:solidFill>
                <a:latin typeface="Questrial"/>
                <a:ea typeface="Questrial"/>
                <a:cs typeface="Questrial"/>
                <a:sym typeface="Questrial"/>
              </a:defRPr>
            </a:lvl4pPr>
            <a:lvl5pPr indent="0" lvl="4" marL="0" marR="0" rtl="0" algn="r">
              <a:spcBef>
                <a:spcPts val="0"/>
              </a:spcBef>
              <a:buNone/>
              <a:defRPr b="1" sz="2200">
                <a:solidFill>
                  <a:schemeClr val="lt1"/>
                </a:solidFill>
                <a:latin typeface="Questrial"/>
                <a:ea typeface="Questrial"/>
                <a:cs typeface="Questrial"/>
                <a:sym typeface="Questrial"/>
              </a:defRPr>
            </a:lvl5pPr>
            <a:lvl6pPr indent="0" lvl="5" marL="0" marR="0" rtl="0" algn="r">
              <a:spcBef>
                <a:spcPts val="0"/>
              </a:spcBef>
              <a:buNone/>
              <a:defRPr b="1" sz="2200">
                <a:solidFill>
                  <a:schemeClr val="lt1"/>
                </a:solidFill>
                <a:latin typeface="Questrial"/>
                <a:ea typeface="Questrial"/>
                <a:cs typeface="Questrial"/>
                <a:sym typeface="Questrial"/>
              </a:defRPr>
            </a:lvl6pPr>
            <a:lvl7pPr indent="0" lvl="6" marL="0" marR="0" rtl="0" algn="r">
              <a:spcBef>
                <a:spcPts val="0"/>
              </a:spcBef>
              <a:buNone/>
              <a:defRPr b="1" sz="2200">
                <a:solidFill>
                  <a:schemeClr val="lt1"/>
                </a:solidFill>
                <a:latin typeface="Questrial"/>
                <a:ea typeface="Questrial"/>
                <a:cs typeface="Questrial"/>
                <a:sym typeface="Questrial"/>
              </a:defRPr>
            </a:lvl7pPr>
            <a:lvl8pPr indent="0" lvl="7" marL="0" marR="0" rtl="0" algn="r">
              <a:spcBef>
                <a:spcPts val="0"/>
              </a:spcBef>
              <a:buNone/>
              <a:defRPr b="1" sz="2200">
                <a:solidFill>
                  <a:schemeClr val="lt1"/>
                </a:solidFill>
                <a:latin typeface="Questrial"/>
                <a:ea typeface="Questrial"/>
                <a:cs typeface="Questrial"/>
                <a:sym typeface="Questrial"/>
              </a:defRPr>
            </a:lvl8pPr>
            <a:lvl9pPr indent="0" lvl="8" marL="0" marR="0" rtl="0" algn="r">
              <a:spcBef>
                <a:spcPts val="0"/>
              </a:spcBef>
              <a:buNone/>
              <a:defRPr b="1" sz="2200">
                <a:solidFill>
                  <a:schemeClr val="lt1"/>
                </a:solidFill>
                <a:latin typeface="Questrial"/>
                <a:ea typeface="Questrial"/>
                <a:cs typeface="Questrial"/>
                <a:sym typeface="Questrial"/>
              </a:defRPr>
            </a:lvl9pPr>
          </a:lstStyle>
          <a:p>
            <a:pPr indent="0" lvl="0" marL="0">
              <a:spcBef>
                <a:spcPts val="0"/>
              </a:spcBef>
              <a:spcAft>
                <a:spcPts val="0"/>
              </a:spcAft>
              <a:buNone/>
            </a:pPr>
            <a:fld id="{00000000-1234-1234-1234-123412341234}" type="slidenum">
              <a:rPr lang="en-US"/>
              <a:t>‹#›</a:t>
            </a:fld>
            <a:endParaRPr/>
          </a:p>
        </p:txBody>
      </p:sp>
      <p:sp>
        <p:nvSpPr>
          <p:cNvPr id="254" name="Shape 254"/>
          <p:cNvSpPr txBox="1"/>
          <p:nvPr>
            <p:ph idx="2" type="body"/>
          </p:nvPr>
        </p:nvSpPr>
        <p:spPr>
          <a:xfrm>
            <a:off x="4282440" y="4224973"/>
            <a:ext cx="3566100" cy="1920300"/>
          </a:xfrm>
          <a:prstGeom prst="rect">
            <a:avLst/>
          </a:prstGeom>
          <a:noFill/>
          <a:ln>
            <a:noFill/>
          </a:ln>
        </p:spPr>
        <p:txBody>
          <a:bodyPr anchorCtr="0" anchor="t" bIns="91425" lIns="91425" spcFirstLastPara="1" rIns="91425" wrap="square" tIns="91425"/>
          <a:lstStyle>
            <a:lvl1pPr indent="-342900" lvl="0" marL="457200" marR="0" rtl="0" algn="l">
              <a:spcBef>
                <a:spcPts val="1800"/>
              </a:spcBef>
              <a:spcAft>
                <a:spcPts val="0"/>
              </a:spcAft>
              <a:buClr>
                <a:schemeClr val="accent1"/>
              </a:buClr>
              <a:buSzPts val="1800"/>
              <a:buFont typeface="Noto Sans Symbols"/>
              <a:buChar char="◼"/>
              <a:defRPr b="0" i="0" sz="1800" u="none" cap="none" strike="noStrike">
                <a:solidFill>
                  <a:schemeClr val="dk2"/>
                </a:solidFill>
                <a:latin typeface="Questrial"/>
                <a:ea typeface="Questrial"/>
                <a:cs typeface="Questrial"/>
                <a:sym typeface="Questrial"/>
              </a:defRPr>
            </a:lvl1pPr>
            <a:lvl2pPr indent="-342900" lvl="1" marL="914400" marR="0" rtl="0" algn="l">
              <a:spcBef>
                <a:spcPts val="600"/>
              </a:spcBef>
              <a:spcAft>
                <a:spcPts val="0"/>
              </a:spcAft>
              <a:buClr>
                <a:srgbClr val="4C0000"/>
              </a:buClr>
              <a:buSzPts val="1800"/>
              <a:buFont typeface="Noto Sans Symbols"/>
              <a:buChar char="◼"/>
              <a:defRPr b="0" i="0" sz="1800" u="none" cap="none" strike="noStrike">
                <a:solidFill>
                  <a:schemeClr val="dk2"/>
                </a:solidFill>
                <a:latin typeface="Questrial"/>
                <a:ea typeface="Questrial"/>
                <a:cs typeface="Questrial"/>
                <a:sym typeface="Questrial"/>
              </a:defRPr>
            </a:lvl2pPr>
            <a:lvl3pPr indent="-342900" lvl="2" marL="1371600" marR="0" rtl="0" algn="l">
              <a:spcBef>
                <a:spcPts val="600"/>
              </a:spcBef>
              <a:spcAft>
                <a:spcPts val="0"/>
              </a:spcAft>
              <a:buClr>
                <a:schemeClr val="accent1"/>
              </a:buClr>
              <a:buSzPts val="1800"/>
              <a:buFont typeface="Noto Sans Symbols"/>
              <a:buChar char="◼"/>
              <a:defRPr b="0" i="0" sz="1800" u="none" cap="none" strike="noStrike">
                <a:solidFill>
                  <a:schemeClr val="dk2"/>
                </a:solidFill>
                <a:latin typeface="Questrial"/>
                <a:ea typeface="Questrial"/>
                <a:cs typeface="Questrial"/>
                <a:sym typeface="Questrial"/>
              </a:defRPr>
            </a:lvl3pPr>
            <a:lvl4pPr indent="-342900" lvl="3" marL="1828800" marR="0" rtl="0" algn="l">
              <a:spcBef>
                <a:spcPts val="600"/>
              </a:spcBef>
              <a:spcAft>
                <a:spcPts val="0"/>
              </a:spcAft>
              <a:buClr>
                <a:srgbClr val="4C0000"/>
              </a:buClr>
              <a:buSzPts val="1800"/>
              <a:buFont typeface="Noto Sans Symbols"/>
              <a:buChar char="◼"/>
              <a:defRPr b="0" i="0" sz="1800" u="none" cap="none" strike="noStrike">
                <a:solidFill>
                  <a:schemeClr val="dk2"/>
                </a:solidFill>
                <a:latin typeface="Questrial"/>
                <a:ea typeface="Questrial"/>
                <a:cs typeface="Questrial"/>
                <a:sym typeface="Questrial"/>
              </a:defRPr>
            </a:lvl4pPr>
            <a:lvl5pPr indent="-342900" lvl="4" marL="2286000" marR="0" rtl="0" algn="l">
              <a:spcBef>
                <a:spcPts val="600"/>
              </a:spcBef>
              <a:spcAft>
                <a:spcPts val="0"/>
              </a:spcAft>
              <a:buClr>
                <a:schemeClr val="accent1"/>
              </a:buClr>
              <a:buSzPts val="1800"/>
              <a:buFont typeface="Noto Sans Symbols"/>
              <a:buChar char="◼"/>
              <a:defRPr b="0" i="0" sz="1800" u="none" cap="none" strike="noStrike">
                <a:solidFill>
                  <a:schemeClr val="dk2"/>
                </a:solidFill>
                <a:latin typeface="Questrial"/>
                <a:ea typeface="Questrial"/>
                <a:cs typeface="Questrial"/>
                <a:sym typeface="Questrial"/>
              </a:defRPr>
            </a:lvl5pPr>
            <a:lvl6pPr indent="-342900" lvl="5" marL="2743200" marR="0" rtl="0" algn="l">
              <a:spcBef>
                <a:spcPts val="360"/>
              </a:spcBef>
              <a:spcAft>
                <a:spcPts val="0"/>
              </a:spcAft>
              <a:buClr>
                <a:srgbClr val="4C0000"/>
              </a:buClr>
              <a:buSzPts val="1800"/>
              <a:buFont typeface="Noto Sans Symbols"/>
              <a:buChar char="◼"/>
              <a:defRPr b="0" i="0" sz="1800" u="none" cap="none" strike="noStrike">
                <a:solidFill>
                  <a:schemeClr val="dk2"/>
                </a:solidFill>
                <a:latin typeface="Questrial"/>
                <a:ea typeface="Questrial"/>
                <a:cs typeface="Questrial"/>
                <a:sym typeface="Questrial"/>
              </a:defRPr>
            </a:lvl6pPr>
            <a:lvl7pPr indent="-342900" lvl="6" marL="3200400" marR="0" rtl="0" algn="l">
              <a:spcBef>
                <a:spcPts val="360"/>
              </a:spcBef>
              <a:spcAft>
                <a:spcPts val="0"/>
              </a:spcAft>
              <a:buClr>
                <a:schemeClr val="accent1"/>
              </a:buClr>
              <a:buSzPts val="1800"/>
              <a:buFont typeface="Noto Sans Symbols"/>
              <a:buChar char="◼"/>
              <a:defRPr b="0" i="0" sz="1800" u="none" cap="none" strike="noStrike">
                <a:solidFill>
                  <a:schemeClr val="dk2"/>
                </a:solidFill>
                <a:latin typeface="Questrial"/>
                <a:ea typeface="Questrial"/>
                <a:cs typeface="Questrial"/>
                <a:sym typeface="Questrial"/>
              </a:defRPr>
            </a:lvl7pPr>
            <a:lvl8pPr indent="-342900" lvl="7" marL="3657600" marR="0" rtl="0" algn="l">
              <a:spcBef>
                <a:spcPts val="360"/>
              </a:spcBef>
              <a:spcAft>
                <a:spcPts val="0"/>
              </a:spcAft>
              <a:buClr>
                <a:srgbClr val="4C0000"/>
              </a:buClr>
              <a:buSzPts val="1800"/>
              <a:buFont typeface="Noto Sans Symbols"/>
              <a:buChar char="◼"/>
              <a:defRPr b="0" i="0" sz="1800" u="none" cap="none" strike="noStrike">
                <a:solidFill>
                  <a:schemeClr val="dk2"/>
                </a:solidFill>
                <a:latin typeface="Questrial"/>
                <a:ea typeface="Questrial"/>
                <a:cs typeface="Questrial"/>
                <a:sym typeface="Questrial"/>
              </a:defRPr>
            </a:lvl8pPr>
            <a:lvl9pPr indent="-342900" lvl="8" marL="4114800" marR="0" rtl="0" algn="l">
              <a:spcBef>
                <a:spcPts val="360"/>
              </a:spcBef>
              <a:spcAft>
                <a:spcPts val="0"/>
              </a:spcAft>
              <a:buClr>
                <a:schemeClr val="accent1"/>
              </a:buClr>
              <a:buSzPts val="1800"/>
              <a:buFont typeface="Noto Sans Symbols"/>
              <a:buChar char="◼"/>
              <a:defRPr b="0" i="0" sz="1800" u="none" cap="none" strike="noStrike">
                <a:solidFill>
                  <a:schemeClr val="dk2"/>
                </a:solidFill>
                <a:latin typeface="Questrial"/>
                <a:ea typeface="Questrial"/>
                <a:cs typeface="Questrial"/>
                <a:sym typeface="Questrial"/>
              </a:defRPr>
            </a:lvl9pPr>
          </a:lstStyle>
          <a:p/>
        </p:txBody>
      </p:sp>
      <p:sp>
        <p:nvSpPr>
          <p:cNvPr id="255" name="Shape 255"/>
          <p:cNvSpPr txBox="1"/>
          <p:nvPr>
            <p:ph idx="3" type="body"/>
          </p:nvPr>
        </p:nvSpPr>
        <p:spPr>
          <a:xfrm>
            <a:off x="457200" y="2214563"/>
            <a:ext cx="3566100" cy="3911700"/>
          </a:xfrm>
          <a:prstGeom prst="rect">
            <a:avLst/>
          </a:prstGeom>
          <a:noFill/>
          <a:ln>
            <a:noFill/>
          </a:ln>
        </p:spPr>
        <p:txBody>
          <a:bodyPr anchorCtr="0" anchor="t" bIns="91425" lIns="91425" spcFirstLastPara="1" rIns="91425" wrap="square" tIns="91425"/>
          <a:lstStyle>
            <a:lvl1pPr indent="-342900" lvl="0" marL="457200" marR="0" rtl="0" algn="l">
              <a:spcBef>
                <a:spcPts val="1800"/>
              </a:spcBef>
              <a:spcAft>
                <a:spcPts val="0"/>
              </a:spcAft>
              <a:buClr>
                <a:schemeClr val="accent1"/>
              </a:buClr>
              <a:buSzPts val="1800"/>
              <a:buFont typeface="Noto Sans Symbols"/>
              <a:buChar char="◼"/>
              <a:defRPr b="0" i="0" sz="1800" u="none" cap="none" strike="noStrike">
                <a:solidFill>
                  <a:schemeClr val="dk2"/>
                </a:solidFill>
                <a:latin typeface="Questrial"/>
                <a:ea typeface="Questrial"/>
                <a:cs typeface="Questrial"/>
                <a:sym typeface="Questrial"/>
              </a:defRPr>
            </a:lvl1pPr>
            <a:lvl2pPr indent="-342900" lvl="1" marL="914400" marR="0" rtl="0" algn="l">
              <a:spcBef>
                <a:spcPts val="600"/>
              </a:spcBef>
              <a:spcAft>
                <a:spcPts val="0"/>
              </a:spcAft>
              <a:buClr>
                <a:srgbClr val="4C0000"/>
              </a:buClr>
              <a:buSzPts val="1800"/>
              <a:buFont typeface="Noto Sans Symbols"/>
              <a:buChar char="◼"/>
              <a:defRPr b="0" i="0" sz="1800" u="none" cap="none" strike="noStrike">
                <a:solidFill>
                  <a:schemeClr val="dk2"/>
                </a:solidFill>
                <a:latin typeface="Questrial"/>
                <a:ea typeface="Questrial"/>
                <a:cs typeface="Questrial"/>
                <a:sym typeface="Questrial"/>
              </a:defRPr>
            </a:lvl2pPr>
            <a:lvl3pPr indent="-342900" lvl="2" marL="1371600" marR="0" rtl="0" algn="l">
              <a:spcBef>
                <a:spcPts val="600"/>
              </a:spcBef>
              <a:spcAft>
                <a:spcPts val="0"/>
              </a:spcAft>
              <a:buClr>
                <a:schemeClr val="accent1"/>
              </a:buClr>
              <a:buSzPts val="1800"/>
              <a:buFont typeface="Noto Sans Symbols"/>
              <a:buChar char="◼"/>
              <a:defRPr b="0" i="0" sz="1800" u="none" cap="none" strike="noStrike">
                <a:solidFill>
                  <a:schemeClr val="dk2"/>
                </a:solidFill>
                <a:latin typeface="Questrial"/>
                <a:ea typeface="Questrial"/>
                <a:cs typeface="Questrial"/>
                <a:sym typeface="Questrial"/>
              </a:defRPr>
            </a:lvl3pPr>
            <a:lvl4pPr indent="-342900" lvl="3" marL="1828800" marR="0" rtl="0" algn="l">
              <a:spcBef>
                <a:spcPts val="600"/>
              </a:spcBef>
              <a:spcAft>
                <a:spcPts val="0"/>
              </a:spcAft>
              <a:buClr>
                <a:srgbClr val="4C0000"/>
              </a:buClr>
              <a:buSzPts val="1800"/>
              <a:buFont typeface="Noto Sans Symbols"/>
              <a:buChar char="◼"/>
              <a:defRPr b="0" i="0" sz="1800" u="none" cap="none" strike="noStrike">
                <a:solidFill>
                  <a:schemeClr val="dk2"/>
                </a:solidFill>
                <a:latin typeface="Questrial"/>
                <a:ea typeface="Questrial"/>
                <a:cs typeface="Questrial"/>
                <a:sym typeface="Questrial"/>
              </a:defRPr>
            </a:lvl4pPr>
            <a:lvl5pPr indent="-342900" lvl="4" marL="2286000" marR="0" rtl="0" algn="l">
              <a:spcBef>
                <a:spcPts val="600"/>
              </a:spcBef>
              <a:spcAft>
                <a:spcPts val="0"/>
              </a:spcAft>
              <a:buClr>
                <a:schemeClr val="accent1"/>
              </a:buClr>
              <a:buSzPts val="1800"/>
              <a:buFont typeface="Noto Sans Symbols"/>
              <a:buChar char="◼"/>
              <a:defRPr b="0" i="0" sz="1800" u="none" cap="none" strike="noStrike">
                <a:solidFill>
                  <a:schemeClr val="dk2"/>
                </a:solidFill>
                <a:latin typeface="Questrial"/>
                <a:ea typeface="Questrial"/>
                <a:cs typeface="Questrial"/>
                <a:sym typeface="Questrial"/>
              </a:defRPr>
            </a:lvl5pPr>
            <a:lvl6pPr indent="-342900" lvl="5" marL="2743200" marR="0" rtl="0" algn="l">
              <a:spcBef>
                <a:spcPts val="360"/>
              </a:spcBef>
              <a:spcAft>
                <a:spcPts val="0"/>
              </a:spcAft>
              <a:buClr>
                <a:srgbClr val="4C0000"/>
              </a:buClr>
              <a:buSzPts val="1800"/>
              <a:buFont typeface="Noto Sans Symbols"/>
              <a:buChar char="◼"/>
              <a:defRPr b="0" i="0" sz="1800" u="none" cap="none" strike="noStrike">
                <a:solidFill>
                  <a:schemeClr val="dk2"/>
                </a:solidFill>
                <a:latin typeface="Questrial"/>
                <a:ea typeface="Questrial"/>
                <a:cs typeface="Questrial"/>
                <a:sym typeface="Questrial"/>
              </a:defRPr>
            </a:lvl6pPr>
            <a:lvl7pPr indent="-342900" lvl="6" marL="3200400" marR="0" rtl="0" algn="l">
              <a:spcBef>
                <a:spcPts val="360"/>
              </a:spcBef>
              <a:spcAft>
                <a:spcPts val="0"/>
              </a:spcAft>
              <a:buClr>
                <a:schemeClr val="accent1"/>
              </a:buClr>
              <a:buSzPts val="1800"/>
              <a:buFont typeface="Noto Sans Symbols"/>
              <a:buChar char="◼"/>
              <a:defRPr b="0" i="0" sz="1800" u="none" cap="none" strike="noStrike">
                <a:solidFill>
                  <a:schemeClr val="dk2"/>
                </a:solidFill>
                <a:latin typeface="Questrial"/>
                <a:ea typeface="Questrial"/>
                <a:cs typeface="Questrial"/>
                <a:sym typeface="Questrial"/>
              </a:defRPr>
            </a:lvl7pPr>
            <a:lvl8pPr indent="-342900" lvl="7" marL="3657600" marR="0" rtl="0" algn="l">
              <a:spcBef>
                <a:spcPts val="360"/>
              </a:spcBef>
              <a:spcAft>
                <a:spcPts val="0"/>
              </a:spcAft>
              <a:buClr>
                <a:srgbClr val="4C0000"/>
              </a:buClr>
              <a:buSzPts val="1800"/>
              <a:buFont typeface="Noto Sans Symbols"/>
              <a:buChar char="◼"/>
              <a:defRPr b="0" i="0" sz="1800" u="none" cap="none" strike="noStrike">
                <a:solidFill>
                  <a:schemeClr val="dk2"/>
                </a:solidFill>
                <a:latin typeface="Questrial"/>
                <a:ea typeface="Questrial"/>
                <a:cs typeface="Questrial"/>
                <a:sym typeface="Questrial"/>
              </a:defRPr>
            </a:lvl8pPr>
            <a:lvl9pPr indent="-342900" lvl="8" marL="4114800" marR="0" rtl="0" algn="l">
              <a:spcBef>
                <a:spcPts val="360"/>
              </a:spcBef>
              <a:spcAft>
                <a:spcPts val="0"/>
              </a:spcAft>
              <a:buClr>
                <a:schemeClr val="accent1"/>
              </a:buClr>
              <a:buSzPts val="1800"/>
              <a:buFont typeface="Noto Sans Symbols"/>
              <a:buChar char="◼"/>
              <a:defRPr b="0" i="0" sz="1800" u="none" cap="none" strike="noStrike">
                <a:solidFill>
                  <a:schemeClr val="dk2"/>
                </a:solidFill>
                <a:latin typeface="Questrial"/>
                <a:ea typeface="Questrial"/>
                <a:cs typeface="Questrial"/>
                <a:sym typeface="Questrial"/>
              </a:defRPr>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4 Content">
  <p:cSld name="4 Content">
    <p:spTree>
      <p:nvGrpSpPr>
        <p:cNvPr id="256" name="Shape 256"/>
        <p:cNvGrpSpPr/>
        <p:nvPr/>
      </p:nvGrpSpPr>
      <p:grpSpPr>
        <a:xfrm>
          <a:off x="0" y="0"/>
          <a:ext cx="0" cy="0"/>
          <a:chOff x="0" y="0"/>
          <a:chExt cx="0" cy="0"/>
        </a:xfrm>
      </p:grpSpPr>
      <p:sp>
        <p:nvSpPr>
          <p:cNvPr id="257" name="Shape 257"/>
          <p:cNvSpPr/>
          <p:nvPr/>
        </p:nvSpPr>
        <p:spPr>
          <a:xfrm>
            <a:off x="8148918" y="268288"/>
            <a:ext cx="718200" cy="16458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Questrial"/>
              <a:ea typeface="Questrial"/>
              <a:cs typeface="Questrial"/>
              <a:sym typeface="Questrial"/>
            </a:endParaRPr>
          </a:p>
        </p:txBody>
      </p:sp>
      <p:sp>
        <p:nvSpPr>
          <p:cNvPr id="258" name="Shape 258"/>
          <p:cNvSpPr txBox="1"/>
          <p:nvPr>
            <p:ph type="title"/>
          </p:nvPr>
        </p:nvSpPr>
        <p:spPr>
          <a:xfrm>
            <a:off x="457199" y="914400"/>
            <a:ext cx="7391400" cy="1143000"/>
          </a:xfrm>
          <a:prstGeom prst="rect">
            <a:avLst/>
          </a:prstGeom>
          <a:noFill/>
          <a:ln>
            <a:noFill/>
          </a:ln>
        </p:spPr>
        <p:txBody>
          <a:bodyPr anchorCtr="0" anchor="b" bIns="91425" lIns="91425" spcFirstLastPara="1" rIns="91425" wrap="square" tIns="91425"/>
          <a:lstStyle>
            <a:lvl1pPr indent="0" lvl="0" marL="0" marR="0" rtl="0" algn="l">
              <a:spcBef>
                <a:spcPts val="0"/>
              </a:spcBef>
              <a:spcAft>
                <a:spcPts val="0"/>
              </a:spcAft>
              <a:buClr>
                <a:schemeClr val="accent1"/>
              </a:buClr>
              <a:buSzPts val="1400"/>
              <a:buFont typeface="Questrial"/>
              <a:buNone/>
              <a:defRPr b="0" i="0" sz="3600" u="none" cap="none" strike="noStrike">
                <a:solidFill>
                  <a:schemeClr val="accent1"/>
                </a:solidFill>
                <a:latin typeface="Questrial"/>
                <a:ea typeface="Questrial"/>
                <a:cs typeface="Questrial"/>
                <a:sym typeface="Questrial"/>
              </a:defRPr>
            </a:lvl1pPr>
            <a:lvl2pPr indent="0" lvl="1" rtl="0">
              <a:spcBef>
                <a:spcPts val="0"/>
              </a:spcBef>
              <a:spcAft>
                <a:spcPts val="0"/>
              </a:spcAft>
              <a:buSzPts val="1400"/>
              <a:buNone/>
              <a:defRPr sz="1800"/>
            </a:lvl2pPr>
            <a:lvl3pPr indent="0" lvl="2" rtl="0">
              <a:spcBef>
                <a:spcPts val="0"/>
              </a:spcBef>
              <a:spcAft>
                <a:spcPts val="0"/>
              </a:spcAft>
              <a:buSzPts val="1400"/>
              <a:buNone/>
              <a:defRPr sz="1800"/>
            </a:lvl3pPr>
            <a:lvl4pPr indent="0" lvl="3" rtl="0">
              <a:spcBef>
                <a:spcPts val="0"/>
              </a:spcBef>
              <a:spcAft>
                <a:spcPts val="0"/>
              </a:spcAft>
              <a:buSzPts val="1400"/>
              <a:buNone/>
              <a:defRPr sz="1800"/>
            </a:lvl4pPr>
            <a:lvl5pPr indent="0" lvl="4" rtl="0">
              <a:spcBef>
                <a:spcPts val="0"/>
              </a:spcBef>
              <a:spcAft>
                <a:spcPts val="0"/>
              </a:spcAft>
              <a:buSzPts val="1400"/>
              <a:buNone/>
              <a:defRPr sz="1800"/>
            </a:lvl5pPr>
            <a:lvl6pPr indent="0" lvl="5" rtl="0">
              <a:spcBef>
                <a:spcPts val="0"/>
              </a:spcBef>
              <a:spcAft>
                <a:spcPts val="0"/>
              </a:spcAft>
              <a:buSzPts val="1400"/>
              <a:buNone/>
              <a:defRPr sz="1800"/>
            </a:lvl6pPr>
            <a:lvl7pPr indent="0" lvl="6" rtl="0">
              <a:spcBef>
                <a:spcPts val="0"/>
              </a:spcBef>
              <a:spcAft>
                <a:spcPts val="0"/>
              </a:spcAft>
              <a:buSzPts val="1400"/>
              <a:buNone/>
              <a:defRPr sz="1800"/>
            </a:lvl7pPr>
            <a:lvl8pPr indent="0" lvl="7" rtl="0">
              <a:spcBef>
                <a:spcPts val="0"/>
              </a:spcBef>
              <a:spcAft>
                <a:spcPts val="0"/>
              </a:spcAft>
              <a:buSzPts val="1400"/>
              <a:buNone/>
              <a:defRPr sz="1800"/>
            </a:lvl8pPr>
            <a:lvl9pPr indent="0" lvl="8" rtl="0">
              <a:spcBef>
                <a:spcPts val="0"/>
              </a:spcBef>
              <a:spcAft>
                <a:spcPts val="0"/>
              </a:spcAft>
              <a:buSzPts val="1400"/>
              <a:buNone/>
              <a:defRPr sz="1800"/>
            </a:lvl9pPr>
          </a:lstStyle>
          <a:p/>
        </p:txBody>
      </p:sp>
      <p:sp>
        <p:nvSpPr>
          <p:cNvPr id="259" name="Shape 259"/>
          <p:cNvSpPr txBox="1"/>
          <p:nvPr>
            <p:ph idx="1" type="body"/>
          </p:nvPr>
        </p:nvSpPr>
        <p:spPr>
          <a:xfrm>
            <a:off x="4282440" y="2214562"/>
            <a:ext cx="3566100" cy="1920300"/>
          </a:xfrm>
          <a:prstGeom prst="rect">
            <a:avLst/>
          </a:prstGeom>
          <a:noFill/>
          <a:ln>
            <a:noFill/>
          </a:ln>
        </p:spPr>
        <p:txBody>
          <a:bodyPr anchorCtr="0" anchor="t" bIns="91425" lIns="91425" spcFirstLastPara="1" rIns="91425" wrap="square" tIns="91425"/>
          <a:lstStyle>
            <a:lvl1pPr indent="-342900" lvl="0" marL="457200" marR="0" rtl="0" algn="l">
              <a:spcBef>
                <a:spcPts val="1800"/>
              </a:spcBef>
              <a:spcAft>
                <a:spcPts val="0"/>
              </a:spcAft>
              <a:buClr>
                <a:schemeClr val="accent1"/>
              </a:buClr>
              <a:buSzPts val="1800"/>
              <a:buFont typeface="Noto Sans Symbols"/>
              <a:buChar char="◼"/>
              <a:defRPr b="0" i="0" sz="1800" u="none" cap="none" strike="noStrike">
                <a:solidFill>
                  <a:schemeClr val="dk2"/>
                </a:solidFill>
                <a:latin typeface="Questrial"/>
                <a:ea typeface="Questrial"/>
                <a:cs typeface="Questrial"/>
                <a:sym typeface="Questrial"/>
              </a:defRPr>
            </a:lvl1pPr>
            <a:lvl2pPr indent="-342900" lvl="1" marL="914400" marR="0" rtl="0" algn="l">
              <a:spcBef>
                <a:spcPts val="600"/>
              </a:spcBef>
              <a:spcAft>
                <a:spcPts val="0"/>
              </a:spcAft>
              <a:buClr>
                <a:srgbClr val="4C0000"/>
              </a:buClr>
              <a:buSzPts val="1800"/>
              <a:buFont typeface="Noto Sans Symbols"/>
              <a:buChar char="◼"/>
              <a:defRPr b="0" i="0" sz="1800" u="none" cap="none" strike="noStrike">
                <a:solidFill>
                  <a:schemeClr val="dk2"/>
                </a:solidFill>
                <a:latin typeface="Questrial"/>
                <a:ea typeface="Questrial"/>
                <a:cs typeface="Questrial"/>
                <a:sym typeface="Questrial"/>
              </a:defRPr>
            </a:lvl2pPr>
            <a:lvl3pPr indent="-342900" lvl="2" marL="1371600" marR="0" rtl="0" algn="l">
              <a:spcBef>
                <a:spcPts val="600"/>
              </a:spcBef>
              <a:spcAft>
                <a:spcPts val="0"/>
              </a:spcAft>
              <a:buClr>
                <a:schemeClr val="accent1"/>
              </a:buClr>
              <a:buSzPts val="1800"/>
              <a:buFont typeface="Noto Sans Symbols"/>
              <a:buChar char="◼"/>
              <a:defRPr b="0" i="0" sz="1800" u="none" cap="none" strike="noStrike">
                <a:solidFill>
                  <a:schemeClr val="dk2"/>
                </a:solidFill>
                <a:latin typeface="Questrial"/>
                <a:ea typeface="Questrial"/>
                <a:cs typeface="Questrial"/>
                <a:sym typeface="Questrial"/>
              </a:defRPr>
            </a:lvl3pPr>
            <a:lvl4pPr indent="-342900" lvl="3" marL="1828800" marR="0" rtl="0" algn="l">
              <a:spcBef>
                <a:spcPts val="600"/>
              </a:spcBef>
              <a:spcAft>
                <a:spcPts val="0"/>
              </a:spcAft>
              <a:buClr>
                <a:srgbClr val="4C0000"/>
              </a:buClr>
              <a:buSzPts val="1800"/>
              <a:buFont typeface="Noto Sans Symbols"/>
              <a:buChar char="◼"/>
              <a:defRPr b="0" i="0" sz="1800" u="none" cap="none" strike="noStrike">
                <a:solidFill>
                  <a:schemeClr val="dk2"/>
                </a:solidFill>
                <a:latin typeface="Questrial"/>
                <a:ea typeface="Questrial"/>
                <a:cs typeface="Questrial"/>
                <a:sym typeface="Questrial"/>
              </a:defRPr>
            </a:lvl4pPr>
            <a:lvl5pPr indent="-342900" lvl="4" marL="2286000" marR="0" rtl="0" algn="l">
              <a:spcBef>
                <a:spcPts val="600"/>
              </a:spcBef>
              <a:spcAft>
                <a:spcPts val="0"/>
              </a:spcAft>
              <a:buClr>
                <a:schemeClr val="accent1"/>
              </a:buClr>
              <a:buSzPts val="1800"/>
              <a:buFont typeface="Noto Sans Symbols"/>
              <a:buChar char="◼"/>
              <a:defRPr b="0" i="0" sz="1800" u="none" cap="none" strike="noStrike">
                <a:solidFill>
                  <a:schemeClr val="dk2"/>
                </a:solidFill>
                <a:latin typeface="Questrial"/>
                <a:ea typeface="Questrial"/>
                <a:cs typeface="Questrial"/>
                <a:sym typeface="Questrial"/>
              </a:defRPr>
            </a:lvl5pPr>
            <a:lvl6pPr indent="-342900" lvl="5" marL="2743200" marR="0" rtl="0" algn="l">
              <a:spcBef>
                <a:spcPts val="360"/>
              </a:spcBef>
              <a:spcAft>
                <a:spcPts val="0"/>
              </a:spcAft>
              <a:buClr>
                <a:srgbClr val="4C0000"/>
              </a:buClr>
              <a:buSzPts val="1800"/>
              <a:buFont typeface="Noto Sans Symbols"/>
              <a:buChar char="◼"/>
              <a:defRPr b="0" i="0" sz="1800" u="none" cap="none" strike="noStrike">
                <a:solidFill>
                  <a:schemeClr val="dk2"/>
                </a:solidFill>
                <a:latin typeface="Questrial"/>
                <a:ea typeface="Questrial"/>
                <a:cs typeface="Questrial"/>
                <a:sym typeface="Questrial"/>
              </a:defRPr>
            </a:lvl6pPr>
            <a:lvl7pPr indent="-342900" lvl="6" marL="3200400" marR="0" rtl="0" algn="l">
              <a:spcBef>
                <a:spcPts val="360"/>
              </a:spcBef>
              <a:spcAft>
                <a:spcPts val="0"/>
              </a:spcAft>
              <a:buClr>
                <a:schemeClr val="accent1"/>
              </a:buClr>
              <a:buSzPts val="1800"/>
              <a:buFont typeface="Noto Sans Symbols"/>
              <a:buChar char="◼"/>
              <a:defRPr b="0" i="0" sz="1800" u="none" cap="none" strike="noStrike">
                <a:solidFill>
                  <a:schemeClr val="dk2"/>
                </a:solidFill>
                <a:latin typeface="Questrial"/>
                <a:ea typeface="Questrial"/>
                <a:cs typeface="Questrial"/>
                <a:sym typeface="Questrial"/>
              </a:defRPr>
            </a:lvl7pPr>
            <a:lvl8pPr indent="-342900" lvl="7" marL="3657600" marR="0" rtl="0" algn="l">
              <a:spcBef>
                <a:spcPts val="360"/>
              </a:spcBef>
              <a:spcAft>
                <a:spcPts val="0"/>
              </a:spcAft>
              <a:buClr>
                <a:srgbClr val="4C0000"/>
              </a:buClr>
              <a:buSzPts val="1800"/>
              <a:buFont typeface="Noto Sans Symbols"/>
              <a:buChar char="◼"/>
              <a:defRPr b="0" i="0" sz="1800" u="none" cap="none" strike="noStrike">
                <a:solidFill>
                  <a:schemeClr val="dk2"/>
                </a:solidFill>
                <a:latin typeface="Questrial"/>
                <a:ea typeface="Questrial"/>
                <a:cs typeface="Questrial"/>
                <a:sym typeface="Questrial"/>
              </a:defRPr>
            </a:lvl8pPr>
            <a:lvl9pPr indent="-342900" lvl="8" marL="4114800" marR="0" rtl="0" algn="l">
              <a:spcBef>
                <a:spcPts val="360"/>
              </a:spcBef>
              <a:spcAft>
                <a:spcPts val="0"/>
              </a:spcAft>
              <a:buClr>
                <a:schemeClr val="accent1"/>
              </a:buClr>
              <a:buSzPts val="1800"/>
              <a:buFont typeface="Noto Sans Symbols"/>
              <a:buChar char="◼"/>
              <a:defRPr b="0" i="0" sz="1800" u="none" cap="none" strike="noStrike">
                <a:solidFill>
                  <a:schemeClr val="dk2"/>
                </a:solidFill>
                <a:latin typeface="Questrial"/>
                <a:ea typeface="Questrial"/>
                <a:cs typeface="Questrial"/>
                <a:sym typeface="Questrial"/>
              </a:defRPr>
            </a:lvl9pPr>
          </a:lstStyle>
          <a:p/>
        </p:txBody>
      </p:sp>
      <p:sp>
        <p:nvSpPr>
          <p:cNvPr id="260" name="Shape 260"/>
          <p:cNvSpPr txBox="1"/>
          <p:nvPr>
            <p:ph idx="10" type="dt"/>
          </p:nvPr>
        </p:nvSpPr>
        <p:spPr>
          <a:xfrm>
            <a:off x="7198659" y="6356350"/>
            <a:ext cx="1752600" cy="365100"/>
          </a:xfrm>
          <a:prstGeom prst="rect">
            <a:avLst/>
          </a:prstGeom>
          <a:noFill/>
          <a:ln>
            <a:noFill/>
          </a:ln>
        </p:spPr>
        <p:txBody>
          <a:bodyPr anchorCtr="0" anchor="ctr" bIns="91425" lIns="91425" spcFirstLastPara="1" rIns="91425" wrap="square" tIns="91425"/>
          <a:lstStyle>
            <a:lvl1pPr indent="0" lvl="0" marL="0" marR="0" rtl="0" algn="r">
              <a:spcBef>
                <a:spcPts val="0"/>
              </a:spcBef>
              <a:spcAft>
                <a:spcPts val="0"/>
              </a:spcAft>
              <a:buSzPts val="1400"/>
              <a:buNone/>
              <a:defRPr b="1" sz="1100">
                <a:solidFill>
                  <a:srgbClr val="848484"/>
                </a:solidFill>
                <a:latin typeface="Questrial"/>
                <a:ea typeface="Questrial"/>
                <a:cs typeface="Questrial"/>
                <a:sym typeface="Questrial"/>
              </a:defRPr>
            </a:lvl1pPr>
            <a:lvl2pPr indent="0" lvl="1" marL="4572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2pPr>
            <a:lvl3pPr indent="0" lvl="2" marL="9144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3pPr>
            <a:lvl4pPr indent="0" lvl="3" marL="13716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4pPr>
            <a:lvl5pPr indent="0" lvl="4" marL="18288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5pPr>
            <a:lvl6pPr indent="0" lvl="5" marL="22860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6pPr>
            <a:lvl7pPr indent="0" lvl="6" marL="27432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7pPr>
            <a:lvl8pPr indent="0" lvl="7" marL="32004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8pPr>
            <a:lvl9pPr indent="0" lvl="8" marL="36576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9pPr>
          </a:lstStyle>
          <a:p/>
        </p:txBody>
      </p:sp>
      <p:sp>
        <p:nvSpPr>
          <p:cNvPr id="261" name="Shape 261"/>
          <p:cNvSpPr txBox="1"/>
          <p:nvPr>
            <p:ph idx="11" type="ftr"/>
          </p:nvPr>
        </p:nvSpPr>
        <p:spPr>
          <a:xfrm>
            <a:off x="174812" y="6356350"/>
            <a:ext cx="6007200" cy="365100"/>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SzPts val="1400"/>
              <a:buNone/>
              <a:defRPr b="1" sz="1100">
                <a:solidFill>
                  <a:srgbClr val="848484"/>
                </a:solidFill>
                <a:latin typeface="Questrial"/>
                <a:ea typeface="Questrial"/>
                <a:cs typeface="Questrial"/>
                <a:sym typeface="Questrial"/>
              </a:defRPr>
            </a:lvl1pPr>
            <a:lvl2pPr indent="0" lvl="1" marL="4572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2pPr>
            <a:lvl3pPr indent="0" lvl="2" marL="9144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3pPr>
            <a:lvl4pPr indent="0" lvl="3" marL="13716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4pPr>
            <a:lvl5pPr indent="0" lvl="4" marL="18288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5pPr>
            <a:lvl6pPr indent="0" lvl="5" marL="22860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6pPr>
            <a:lvl7pPr indent="0" lvl="6" marL="27432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7pPr>
            <a:lvl8pPr indent="0" lvl="7" marL="32004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8pPr>
            <a:lvl9pPr indent="0" lvl="8" marL="36576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9pPr>
          </a:lstStyle>
          <a:p/>
        </p:txBody>
      </p:sp>
      <p:sp>
        <p:nvSpPr>
          <p:cNvPr id="262" name="Shape 262"/>
          <p:cNvSpPr txBox="1"/>
          <p:nvPr>
            <p:ph idx="12" type="sldNum"/>
          </p:nvPr>
        </p:nvSpPr>
        <p:spPr>
          <a:xfrm>
            <a:off x="8256494" y="361016"/>
            <a:ext cx="5064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1" sz="2200">
                <a:solidFill>
                  <a:schemeClr val="lt1"/>
                </a:solidFill>
                <a:latin typeface="Questrial"/>
                <a:ea typeface="Questrial"/>
                <a:cs typeface="Questrial"/>
                <a:sym typeface="Questrial"/>
              </a:defRPr>
            </a:lvl1pPr>
            <a:lvl2pPr indent="0" lvl="1" marL="0" marR="0" rtl="0" algn="r">
              <a:spcBef>
                <a:spcPts val="0"/>
              </a:spcBef>
              <a:buNone/>
              <a:defRPr b="1" sz="2200">
                <a:solidFill>
                  <a:schemeClr val="lt1"/>
                </a:solidFill>
                <a:latin typeface="Questrial"/>
                <a:ea typeface="Questrial"/>
                <a:cs typeface="Questrial"/>
                <a:sym typeface="Questrial"/>
              </a:defRPr>
            </a:lvl2pPr>
            <a:lvl3pPr indent="0" lvl="2" marL="0" marR="0" rtl="0" algn="r">
              <a:spcBef>
                <a:spcPts val="0"/>
              </a:spcBef>
              <a:buNone/>
              <a:defRPr b="1" sz="2200">
                <a:solidFill>
                  <a:schemeClr val="lt1"/>
                </a:solidFill>
                <a:latin typeface="Questrial"/>
                <a:ea typeface="Questrial"/>
                <a:cs typeface="Questrial"/>
                <a:sym typeface="Questrial"/>
              </a:defRPr>
            </a:lvl3pPr>
            <a:lvl4pPr indent="0" lvl="3" marL="0" marR="0" rtl="0" algn="r">
              <a:spcBef>
                <a:spcPts val="0"/>
              </a:spcBef>
              <a:buNone/>
              <a:defRPr b="1" sz="2200">
                <a:solidFill>
                  <a:schemeClr val="lt1"/>
                </a:solidFill>
                <a:latin typeface="Questrial"/>
                <a:ea typeface="Questrial"/>
                <a:cs typeface="Questrial"/>
                <a:sym typeface="Questrial"/>
              </a:defRPr>
            </a:lvl4pPr>
            <a:lvl5pPr indent="0" lvl="4" marL="0" marR="0" rtl="0" algn="r">
              <a:spcBef>
                <a:spcPts val="0"/>
              </a:spcBef>
              <a:buNone/>
              <a:defRPr b="1" sz="2200">
                <a:solidFill>
                  <a:schemeClr val="lt1"/>
                </a:solidFill>
                <a:latin typeface="Questrial"/>
                <a:ea typeface="Questrial"/>
                <a:cs typeface="Questrial"/>
                <a:sym typeface="Questrial"/>
              </a:defRPr>
            </a:lvl5pPr>
            <a:lvl6pPr indent="0" lvl="5" marL="0" marR="0" rtl="0" algn="r">
              <a:spcBef>
                <a:spcPts val="0"/>
              </a:spcBef>
              <a:buNone/>
              <a:defRPr b="1" sz="2200">
                <a:solidFill>
                  <a:schemeClr val="lt1"/>
                </a:solidFill>
                <a:latin typeface="Questrial"/>
                <a:ea typeface="Questrial"/>
                <a:cs typeface="Questrial"/>
                <a:sym typeface="Questrial"/>
              </a:defRPr>
            </a:lvl6pPr>
            <a:lvl7pPr indent="0" lvl="6" marL="0" marR="0" rtl="0" algn="r">
              <a:spcBef>
                <a:spcPts val="0"/>
              </a:spcBef>
              <a:buNone/>
              <a:defRPr b="1" sz="2200">
                <a:solidFill>
                  <a:schemeClr val="lt1"/>
                </a:solidFill>
                <a:latin typeface="Questrial"/>
                <a:ea typeface="Questrial"/>
                <a:cs typeface="Questrial"/>
                <a:sym typeface="Questrial"/>
              </a:defRPr>
            </a:lvl7pPr>
            <a:lvl8pPr indent="0" lvl="7" marL="0" marR="0" rtl="0" algn="r">
              <a:spcBef>
                <a:spcPts val="0"/>
              </a:spcBef>
              <a:buNone/>
              <a:defRPr b="1" sz="2200">
                <a:solidFill>
                  <a:schemeClr val="lt1"/>
                </a:solidFill>
                <a:latin typeface="Questrial"/>
                <a:ea typeface="Questrial"/>
                <a:cs typeface="Questrial"/>
                <a:sym typeface="Questrial"/>
              </a:defRPr>
            </a:lvl8pPr>
            <a:lvl9pPr indent="0" lvl="8" marL="0" marR="0" rtl="0" algn="r">
              <a:spcBef>
                <a:spcPts val="0"/>
              </a:spcBef>
              <a:buNone/>
              <a:defRPr b="1" sz="2200">
                <a:solidFill>
                  <a:schemeClr val="lt1"/>
                </a:solidFill>
                <a:latin typeface="Questrial"/>
                <a:ea typeface="Questrial"/>
                <a:cs typeface="Questrial"/>
                <a:sym typeface="Questrial"/>
              </a:defRPr>
            </a:lvl9pPr>
          </a:lstStyle>
          <a:p>
            <a:pPr indent="0" lvl="0" marL="0">
              <a:spcBef>
                <a:spcPts val="0"/>
              </a:spcBef>
              <a:spcAft>
                <a:spcPts val="0"/>
              </a:spcAft>
              <a:buNone/>
            </a:pPr>
            <a:fld id="{00000000-1234-1234-1234-123412341234}" type="slidenum">
              <a:rPr lang="en-US"/>
              <a:t>‹#›</a:t>
            </a:fld>
            <a:endParaRPr/>
          </a:p>
        </p:txBody>
      </p:sp>
      <p:sp>
        <p:nvSpPr>
          <p:cNvPr id="263" name="Shape 263"/>
          <p:cNvSpPr txBox="1"/>
          <p:nvPr>
            <p:ph idx="2" type="body"/>
          </p:nvPr>
        </p:nvSpPr>
        <p:spPr>
          <a:xfrm>
            <a:off x="4282440" y="4224973"/>
            <a:ext cx="3566100" cy="1920300"/>
          </a:xfrm>
          <a:prstGeom prst="rect">
            <a:avLst/>
          </a:prstGeom>
          <a:noFill/>
          <a:ln>
            <a:noFill/>
          </a:ln>
        </p:spPr>
        <p:txBody>
          <a:bodyPr anchorCtr="0" anchor="t" bIns="91425" lIns="91425" spcFirstLastPara="1" rIns="91425" wrap="square" tIns="91425"/>
          <a:lstStyle>
            <a:lvl1pPr indent="-342900" lvl="0" marL="457200" marR="0" rtl="0" algn="l">
              <a:spcBef>
                <a:spcPts val="1800"/>
              </a:spcBef>
              <a:spcAft>
                <a:spcPts val="0"/>
              </a:spcAft>
              <a:buClr>
                <a:schemeClr val="accent1"/>
              </a:buClr>
              <a:buSzPts val="1800"/>
              <a:buFont typeface="Noto Sans Symbols"/>
              <a:buChar char="◼"/>
              <a:defRPr b="0" i="0" sz="1800" u="none" cap="none" strike="noStrike">
                <a:solidFill>
                  <a:schemeClr val="dk2"/>
                </a:solidFill>
                <a:latin typeface="Questrial"/>
                <a:ea typeface="Questrial"/>
                <a:cs typeface="Questrial"/>
                <a:sym typeface="Questrial"/>
              </a:defRPr>
            </a:lvl1pPr>
            <a:lvl2pPr indent="-342900" lvl="1" marL="914400" marR="0" rtl="0" algn="l">
              <a:spcBef>
                <a:spcPts val="600"/>
              </a:spcBef>
              <a:spcAft>
                <a:spcPts val="0"/>
              </a:spcAft>
              <a:buClr>
                <a:srgbClr val="4C0000"/>
              </a:buClr>
              <a:buSzPts val="1800"/>
              <a:buFont typeface="Noto Sans Symbols"/>
              <a:buChar char="◼"/>
              <a:defRPr b="0" i="0" sz="1800" u="none" cap="none" strike="noStrike">
                <a:solidFill>
                  <a:schemeClr val="dk2"/>
                </a:solidFill>
                <a:latin typeface="Questrial"/>
                <a:ea typeface="Questrial"/>
                <a:cs typeface="Questrial"/>
                <a:sym typeface="Questrial"/>
              </a:defRPr>
            </a:lvl2pPr>
            <a:lvl3pPr indent="-342900" lvl="2" marL="1371600" marR="0" rtl="0" algn="l">
              <a:spcBef>
                <a:spcPts val="600"/>
              </a:spcBef>
              <a:spcAft>
                <a:spcPts val="0"/>
              </a:spcAft>
              <a:buClr>
                <a:schemeClr val="accent1"/>
              </a:buClr>
              <a:buSzPts val="1800"/>
              <a:buFont typeface="Noto Sans Symbols"/>
              <a:buChar char="◼"/>
              <a:defRPr b="0" i="0" sz="1800" u="none" cap="none" strike="noStrike">
                <a:solidFill>
                  <a:schemeClr val="dk2"/>
                </a:solidFill>
                <a:latin typeface="Questrial"/>
                <a:ea typeface="Questrial"/>
                <a:cs typeface="Questrial"/>
                <a:sym typeface="Questrial"/>
              </a:defRPr>
            </a:lvl3pPr>
            <a:lvl4pPr indent="-342900" lvl="3" marL="1828800" marR="0" rtl="0" algn="l">
              <a:spcBef>
                <a:spcPts val="600"/>
              </a:spcBef>
              <a:spcAft>
                <a:spcPts val="0"/>
              </a:spcAft>
              <a:buClr>
                <a:srgbClr val="4C0000"/>
              </a:buClr>
              <a:buSzPts val="1800"/>
              <a:buFont typeface="Noto Sans Symbols"/>
              <a:buChar char="◼"/>
              <a:defRPr b="0" i="0" sz="1800" u="none" cap="none" strike="noStrike">
                <a:solidFill>
                  <a:schemeClr val="dk2"/>
                </a:solidFill>
                <a:latin typeface="Questrial"/>
                <a:ea typeface="Questrial"/>
                <a:cs typeface="Questrial"/>
                <a:sym typeface="Questrial"/>
              </a:defRPr>
            </a:lvl4pPr>
            <a:lvl5pPr indent="-342900" lvl="4" marL="2286000" marR="0" rtl="0" algn="l">
              <a:spcBef>
                <a:spcPts val="600"/>
              </a:spcBef>
              <a:spcAft>
                <a:spcPts val="0"/>
              </a:spcAft>
              <a:buClr>
                <a:schemeClr val="accent1"/>
              </a:buClr>
              <a:buSzPts val="1800"/>
              <a:buFont typeface="Noto Sans Symbols"/>
              <a:buChar char="◼"/>
              <a:defRPr b="0" i="0" sz="1800" u="none" cap="none" strike="noStrike">
                <a:solidFill>
                  <a:schemeClr val="dk2"/>
                </a:solidFill>
                <a:latin typeface="Questrial"/>
                <a:ea typeface="Questrial"/>
                <a:cs typeface="Questrial"/>
                <a:sym typeface="Questrial"/>
              </a:defRPr>
            </a:lvl5pPr>
            <a:lvl6pPr indent="-342900" lvl="5" marL="2743200" marR="0" rtl="0" algn="l">
              <a:spcBef>
                <a:spcPts val="360"/>
              </a:spcBef>
              <a:spcAft>
                <a:spcPts val="0"/>
              </a:spcAft>
              <a:buClr>
                <a:srgbClr val="4C0000"/>
              </a:buClr>
              <a:buSzPts val="1800"/>
              <a:buFont typeface="Noto Sans Symbols"/>
              <a:buChar char="◼"/>
              <a:defRPr b="0" i="0" sz="1800" u="none" cap="none" strike="noStrike">
                <a:solidFill>
                  <a:schemeClr val="dk2"/>
                </a:solidFill>
                <a:latin typeface="Questrial"/>
                <a:ea typeface="Questrial"/>
                <a:cs typeface="Questrial"/>
                <a:sym typeface="Questrial"/>
              </a:defRPr>
            </a:lvl6pPr>
            <a:lvl7pPr indent="-342900" lvl="6" marL="3200400" marR="0" rtl="0" algn="l">
              <a:spcBef>
                <a:spcPts val="360"/>
              </a:spcBef>
              <a:spcAft>
                <a:spcPts val="0"/>
              </a:spcAft>
              <a:buClr>
                <a:schemeClr val="accent1"/>
              </a:buClr>
              <a:buSzPts val="1800"/>
              <a:buFont typeface="Noto Sans Symbols"/>
              <a:buChar char="◼"/>
              <a:defRPr b="0" i="0" sz="1800" u="none" cap="none" strike="noStrike">
                <a:solidFill>
                  <a:schemeClr val="dk2"/>
                </a:solidFill>
                <a:latin typeface="Questrial"/>
                <a:ea typeface="Questrial"/>
                <a:cs typeface="Questrial"/>
                <a:sym typeface="Questrial"/>
              </a:defRPr>
            </a:lvl7pPr>
            <a:lvl8pPr indent="-342900" lvl="7" marL="3657600" marR="0" rtl="0" algn="l">
              <a:spcBef>
                <a:spcPts val="360"/>
              </a:spcBef>
              <a:spcAft>
                <a:spcPts val="0"/>
              </a:spcAft>
              <a:buClr>
                <a:srgbClr val="4C0000"/>
              </a:buClr>
              <a:buSzPts val="1800"/>
              <a:buFont typeface="Noto Sans Symbols"/>
              <a:buChar char="◼"/>
              <a:defRPr b="0" i="0" sz="1800" u="none" cap="none" strike="noStrike">
                <a:solidFill>
                  <a:schemeClr val="dk2"/>
                </a:solidFill>
                <a:latin typeface="Questrial"/>
                <a:ea typeface="Questrial"/>
                <a:cs typeface="Questrial"/>
                <a:sym typeface="Questrial"/>
              </a:defRPr>
            </a:lvl8pPr>
            <a:lvl9pPr indent="-342900" lvl="8" marL="4114800" marR="0" rtl="0" algn="l">
              <a:spcBef>
                <a:spcPts val="360"/>
              </a:spcBef>
              <a:spcAft>
                <a:spcPts val="0"/>
              </a:spcAft>
              <a:buClr>
                <a:schemeClr val="accent1"/>
              </a:buClr>
              <a:buSzPts val="1800"/>
              <a:buFont typeface="Noto Sans Symbols"/>
              <a:buChar char="◼"/>
              <a:defRPr b="0" i="0" sz="1800" u="none" cap="none" strike="noStrike">
                <a:solidFill>
                  <a:schemeClr val="dk2"/>
                </a:solidFill>
                <a:latin typeface="Questrial"/>
                <a:ea typeface="Questrial"/>
                <a:cs typeface="Questrial"/>
                <a:sym typeface="Questrial"/>
              </a:defRPr>
            </a:lvl9pPr>
          </a:lstStyle>
          <a:p/>
        </p:txBody>
      </p:sp>
      <p:sp>
        <p:nvSpPr>
          <p:cNvPr id="264" name="Shape 264"/>
          <p:cNvSpPr txBox="1"/>
          <p:nvPr>
            <p:ph idx="3" type="body"/>
          </p:nvPr>
        </p:nvSpPr>
        <p:spPr>
          <a:xfrm>
            <a:off x="457200" y="2214562"/>
            <a:ext cx="3566100" cy="1920300"/>
          </a:xfrm>
          <a:prstGeom prst="rect">
            <a:avLst/>
          </a:prstGeom>
          <a:noFill/>
          <a:ln>
            <a:noFill/>
          </a:ln>
        </p:spPr>
        <p:txBody>
          <a:bodyPr anchorCtr="0" anchor="t" bIns="91425" lIns="91425" spcFirstLastPara="1" rIns="91425" wrap="square" tIns="91425"/>
          <a:lstStyle>
            <a:lvl1pPr indent="-342900" lvl="0" marL="457200" marR="0" rtl="0" algn="l">
              <a:spcBef>
                <a:spcPts val="1800"/>
              </a:spcBef>
              <a:spcAft>
                <a:spcPts val="0"/>
              </a:spcAft>
              <a:buClr>
                <a:schemeClr val="accent1"/>
              </a:buClr>
              <a:buSzPts val="1800"/>
              <a:buFont typeface="Noto Sans Symbols"/>
              <a:buChar char="◼"/>
              <a:defRPr b="0" i="0" sz="1800" u="none" cap="none" strike="noStrike">
                <a:solidFill>
                  <a:schemeClr val="dk2"/>
                </a:solidFill>
                <a:latin typeface="Questrial"/>
                <a:ea typeface="Questrial"/>
                <a:cs typeface="Questrial"/>
                <a:sym typeface="Questrial"/>
              </a:defRPr>
            </a:lvl1pPr>
            <a:lvl2pPr indent="-342900" lvl="1" marL="914400" marR="0" rtl="0" algn="l">
              <a:spcBef>
                <a:spcPts val="600"/>
              </a:spcBef>
              <a:spcAft>
                <a:spcPts val="0"/>
              </a:spcAft>
              <a:buClr>
                <a:srgbClr val="4C0000"/>
              </a:buClr>
              <a:buSzPts val="1800"/>
              <a:buFont typeface="Noto Sans Symbols"/>
              <a:buChar char="◼"/>
              <a:defRPr b="0" i="0" sz="1800" u="none" cap="none" strike="noStrike">
                <a:solidFill>
                  <a:schemeClr val="dk2"/>
                </a:solidFill>
                <a:latin typeface="Questrial"/>
                <a:ea typeface="Questrial"/>
                <a:cs typeface="Questrial"/>
                <a:sym typeface="Questrial"/>
              </a:defRPr>
            </a:lvl2pPr>
            <a:lvl3pPr indent="-342900" lvl="2" marL="1371600" marR="0" rtl="0" algn="l">
              <a:spcBef>
                <a:spcPts val="600"/>
              </a:spcBef>
              <a:spcAft>
                <a:spcPts val="0"/>
              </a:spcAft>
              <a:buClr>
                <a:schemeClr val="accent1"/>
              </a:buClr>
              <a:buSzPts val="1800"/>
              <a:buFont typeface="Noto Sans Symbols"/>
              <a:buChar char="◼"/>
              <a:defRPr b="0" i="0" sz="1800" u="none" cap="none" strike="noStrike">
                <a:solidFill>
                  <a:schemeClr val="dk2"/>
                </a:solidFill>
                <a:latin typeface="Questrial"/>
                <a:ea typeface="Questrial"/>
                <a:cs typeface="Questrial"/>
                <a:sym typeface="Questrial"/>
              </a:defRPr>
            </a:lvl3pPr>
            <a:lvl4pPr indent="-342900" lvl="3" marL="1828800" marR="0" rtl="0" algn="l">
              <a:spcBef>
                <a:spcPts val="600"/>
              </a:spcBef>
              <a:spcAft>
                <a:spcPts val="0"/>
              </a:spcAft>
              <a:buClr>
                <a:srgbClr val="4C0000"/>
              </a:buClr>
              <a:buSzPts val="1800"/>
              <a:buFont typeface="Noto Sans Symbols"/>
              <a:buChar char="◼"/>
              <a:defRPr b="0" i="0" sz="1800" u="none" cap="none" strike="noStrike">
                <a:solidFill>
                  <a:schemeClr val="dk2"/>
                </a:solidFill>
                <a:latin typeface="Questrial"/>
                <a:ea typeface="Questrial"/>
                <a:cs typeface="Questrial"/>
                <a:sym typeface="Questrial"/>
              </a:defRPr>
            </a:lvl4pPr>
            <a:lvl5pPr indent="-342900" lvl="4" marL="2286000" marR="0" rtl="0" algn="l">
              <a:spcBef>
                <a:spcPts val="600"/>
              </a:spcBef>
              <a:spcAft>
                <a:spcPts val="0"/>
              </a:spcAft>
              <a:buClr>
                <a:schemeClr val="accent1"/>
              </a:buClr>
              <a:buSzPts val="1800"/>
              <a:buFont typeface="Noto Sans Symbols"/>
              <a:buChar char="◼"/>
              <a:defRPr b="0" i="0" sz="1800" u="none" cap="none" strike="noStrike">
                <a:solidFill>
                  <a:schemeClr val="dk2"/>
                </a:solidFill>
                <a:latin typeface="Questrial"/>
                <a:ea typeface="Questrial"/>
                <a:cs typeface="Questrial"/>
                <a:sym typeface="Questrial"/>
              </a:defRPr>
            </a:lvl5pPr>
            <a:lvl6pPr indent="-342900" lvl="5" marL="2743200" marR="0" rtl="0" algn="l">
              <a:spcBef>
                <a:spcPts val="360"/>
              </a:spcBef>
              <a:spcAft>
                <a:spcPts val="0"/>
              </a:spcAft>
              <a:buClr>
                <a:srgbClr val="4C0000"/>
              </a:buClr>
              <a:buSzPts val="1800"/>
              <a:buFont typeface="Noto Sans Symbols"/>
              <a:buChar char="◼"/>
              <a:defRPr b="0" i="0" sz="1800" u="none" cap="none" strike="noStrike">
                <a:solidFill>
                  <a:schemeClr val="dk2"/>
                </a:solidFill>
                <a:latin typeface="Questrial"/>
                <a:ea typeface="Questrial"/>
                <a:cs typeface="Questrial"/>
                <a:sym typeface="Questrial"/>
              </a:defRPr>
            </a:lvl6pPr>
            <a:lvl7pPr indent="-342900" lvl="6" marL="3200400" marR="0" rtl="0" algn="l">
              <a:spcBef>
                <a:spcPts val="360"/>
              </a:spcBef>
              <a:spcAft>
                <a:spcPts val="0"/>
              </a:spcAft>
              <a:buClr>
                <a:schemeClr val="accent1"/>
              </a:buClr>
              <a:buSzPts val="1800"/>
              <a:buFont typeface="Noto Sans Symbols"/>
              <a:buChar char="◼"/>
              <a:defRPr b="0" i="0" sz="1800" u="none" cap="none" strike="noStrike">
                <a:solidFill>
                  <a:schemeClr val="dk2"/>
                </a:solidFill>
                <a:latin typeface="Questrial"/>
                <a:ea typeface="Questrial"/>
                <a:cs typeface="Questrial"/>
                <a:sym typeface="Questrial"/>
              </a:defRPr>
            </a:lvl7pPr>
            <a:lvl8pPr indent="-342900" lvl="7" marL="3657600" marR="0" rtl="0" algn="l">
              <a:spcBef>
                <a:spcPts val="360"/>
              </a:spcBef>
              <a:spcAft>
                <a:spcPts val="0"/>
              </a:spcAft>
              <a:buClr>
                <a:srgbClr val="4C0000"/>
              </a:buClr>
              <a:buSzPts val="1800"/>
              <a:buFont typeface="Noto Sans Symbols"/>
              <a:buChar char="◼"/>
              <a:defRPr b="0" i="0" sz="1800" u="none" cap="none" strike="noStrike">
                <a:solidFill>
                  <a:schemeClr val="dk2"/>
                </a:solidFill>
                <a:latin typeface="Questrial"/>
                <a:ea typeface="Questrial"/>
                <a:cs typeface="Questrial"/>
                <a:sym typeface="Questrial"/>
              </a:defRPr>
            </a:lvl8pPr>
            <a:lvl9pPr indent="-342900" lvl="8" marL="4114800" marR="0" rtl="0" algn="l">
              <a:spcBef>
                <a:spcPts val="360"/>
              </a:spcBef>
              <a:spcAft>
                <a:spcPts val="0"/>
              </a:spcAft>
              <a:buClr>
                <a:schemeClr val="accent1"/>
              </a:buClr>
              <a:buSzPts val="1800"/>
              <a:buFont typeface="Noto Sans Symbols"/>
              <a:buChar char="◼"/>
              <a:defRPr b="0" i="0" sz="1800" u="none" cap="none" strike="noStrike">
                <a:solidFill>
                  <a:schemeClr val="dk2"/>
                </a:solidFill>
                <a:latin typeface="Questrial"/>
                <a:ea typeface="Questrial"/>
                <a:cs typeface="Questrial"/>
                <a:sym typeface="Questrial"/>
              </a:defRPr>
            </a:lvl9pPr>
          </a:lstStyle>
          <a:p/>
        </p:txBody>
      </p:sp>
      <p:sp>
        <p:nvSpPr>
          <p:cNvPr id="265" name="Shape 265"/>
          <p:cNvSpPr txBox="1"/>
          <p:nvPr>
            <p:ph idx="4" type="body"/>
          </p:nvPr>
        </p:nvSpPr>
        <p:spPr>
          <a:xfrm>
            <a:off x="457200" y="4224973"/>
            <a:ext cx="3566100" cy="1920300"/>
          </a:xfrm>
          <a:prstGeom prst="rect">
            <a:avLst/>
          </a:prstGeom>
          <a:noFill/>
          <a:ln>
            <a:noFill/>
          </a:ln>
        </p:spPr>
        <p:txBody>
          <a:bodyPr anchorCtr="0" anchor="t" bIns="91425" lIns="91425" spcFirstLastPara="1" rIns="91425" wrap="square" tIns="91425"/>
          <a:lstStyle>
            <a:lvl1pPr indent="-342900" lvl="0" marL="457200" marR="0" rtl="0" algn="l">
              <a:spcBef>
                <a:spcPts val="1800"/>
              </a:spcBef>
              <a:spcAft>
                <a:spcPts val="0"/>
              </a:spcAft>
              <a:buClr>
                <a:schemeClr val="accent1"/>
              </a:buClr>
              <a:buSzPts val="1800"/>
              <a:buFont typeface="Noto Sans Symbols"/>
              <a:buChar char="◼"/>
              <a:defRPr b="0" i="0" sz="1800" u="none" cap="none" strike="noStrike">
                <a:solidFill>
                  <a:schemeClr val="dk2"/>
                </a:solidFill>
                <a:latin typeface="Questrial"/>
                <a:ea typeface="Questrial"/>
                <a:cs typeface="Questrial"/>
                <a:sym typeface="Questrial"/>
              </a:defRPr>
            </a:lvl1pPr>
            <a:lvl2pPr indent="-342900" lvl="1" marL="914400" marR="0" rtl="0" algn="l">
              <a:spcBef>
                <a:spcPts val="600"/>
              </a:spcBef>
              <a:spcAft>
                <a:spcPts val="0"/>
              </a:spcAft>
              <a:buClr>
                <a:srgbClr val="4C0000"/>
              </a:buClr>
              <a:buSzPts val="1800"/>
              <a:buFont typeface="Noto Sans Symbols"/>
              <a:buChar char="◼"/>
              <a:defRPr b="0" i="0" sz="1800" u="none" cap="none" strike="noStrike">
                <a:solidFill>
                  <a:schemeClr val="dk2"/>
                </a:solidFill>
                <a:latin typeface="Questrial"/>
                <a:ea typeface="Questrial"/>
                <a:cs typeface="Questrial"/>
                <a:sym typeface="Questrial"/>
              </a:defRPr>
            </a:lvl2pPr>
            <a:lvl3pPr indent="-342900" lvl="2" marL="1371600" marR="0" rtl="0" algn="l">
              <a:spcBef>
                <a:spcPts val="600"/>
              </a:spcBef>
              <a:spcAft>
                <a:spcPts val="0"/>
              </a:spcAft>
              <a:buClr>
                <a:schemeClr val="accent1"/>
              </a:buClr>
              <a:buSzPts val="1800"/>
              <a:buFont typeface="Noto Sans Symbols"/>
              <a:buChar char="◼"/>
              <a:defRPr b="0" i="0" sz="1800" u="none" cap="none" strike="noStrike">
                <a:solidFill>
                  <a:schemeClr val="dk2"/>
                </a:solidFill>
                <a:latin typeface="Questrial"/>
                <a:ea typeface="Questrial"/>
                <a:cs typeface="Questrial"/>
                <a:sym typeface="Questrial"/>
              </a:defRPr>
            </a:lvl3pPr>
            <a:lvl4pPr indent="-342900" lvl="3" marL="1828800" marR="0" rtl="0" algn="l">
              <a:spcBef>
                <a:spcPts val="600"/>
              </a:spcBef>
              <a:spcAft>
                <a:spcPts val="0"/>
              </a:spcAft>
              <a:buClr>
                <a:srgbClr val="4C0000"/>
              </a:buClr>
              <a:buSzPts val="1800"/>
              <a:buFont typeface="Noto Sans Symbols"/>
              <a:buChar char="◼"/>
              <a:defRPr b="0" i="0" sz="1800" u="none" cap="none" strike="noStrike">
                <a:solidFill>
                  <a:schemeClr val="dk2"/>
                </a:solidFill>
                <a:latin typeface="Questrial"/>
                <a:ea typeface="Questrial"/>
                <a:cs typeface="Questrial"/>
                <a:sym typeface="Questrial"/>
              </a:defRPr>
            </a:lvl4pPr>
            <a:lvl5pPr indent="-342900" lvl="4" marL="2286000" marR="0" rtl="0" algn="l">
              <a:spcBef>
                <a:spcPts val="600"/>
              </a:spcBef>
              <a:spcAft>
                <a:spcPts val="0"/>
              </a:spcAft>
              <a:buClr>
                <a:schemeClr val="accent1"/>
              </a:buClr>
              <a:buSzPts val="1800"/>
              <a:buFont typeface="Noto Sans Symbols"/>
              <a:buChar char="◼"/>
              <a:defRPr b="0" i="0" sz="1800" u="none" cap="none" strike="noStrike">
                <a:solidFill>
                  <a:schemeClr val="dk2"/>
                </a:solidFill>
                <a:latin typeface="Questrial"/>
                <a:ea typeface="Questrial"/>
                <a:cs typeface="Questrial"/>
                <a:sym typeface="Questrial"/>
              </a:defRPr>
            </a:lvl5pPr>
            <a:lvl6pPr indent="-342900" lvl="5" marL="2743200" marR="0" rtl="0" algn="l">
              <a:spcBef>
                <a:spcPts val="360"/>
              </a:spcBef>
              <a:spcAft>
                <a:spcPts val="0"/>
              </a:spcAft>
              <a:buClr>
                <a:srgbClr val="4C0000"/>
              </a:buClr>
              <a:buSzPts val="1800"/>
              <a:buFont typeface="Noto Sans Symbols"/>
              <a:buChar char="◼"/>
              <a:defRPr b="0" i="0" sz="1800" u="none" cap="none" strike="noStrike">
                <a:solidFill>
                  <a:schemeClr val="dk2"/>
                </a:solidFill>
                <a:latin typeface="Questrial"/>
                <a:ea typeface="Questrial"/>
                <a:cs typeface="Questrial"/>
                <a:sym typeface="Questrial"/>
              </a:defRPr>
            </a:lvl6pPr>
            <a:lvl7pPr indent="-342900" lvl="6" marL="3200400" marR="0" rtl="0" algn="l">
              <a:spcBef>
                <a:spcPts val="360"/>
              </a:spcBef>
              <a:spcAft>
                <a:spcPts val="0"/>
              </a:spcAft>
              <a:buClr>
                <a:schemeClr val="accent1"/>
              </a:buClr>
              <a:buSzPts val="1800"/>
              <a:buFont typeface="Noto Sans Symbols"/>
              <a:buChar char="◼"/>
              <a:defRPr b="0" i="0" sz="1800" u="none" cap="none" strike="noStrike">
                <a:solidFill>
                  <a:schemeClr val="dk2"/>
                </a:solidFill>
                <a:latin typeface="Questrial"/>
                <a:ea typeface="Questrial"/>
                <a:cs typeface="Questrial"/>
                <a:sym typeface="Questrial"/>
              </a:defRPr>
            </a:lvl7pPr>
            <a:lvl8pPr indent="-342900" lvl="7" marL="3657600" marR="0" rtl="0" algn="l">
              <a:spcBef>
                <a:spcPts val="360"/>
              </a:spcBef>
              <a:spcAft>
                <a:spcPts val="0"/>
              </a:spcAft>
              <a:buClr>
                <a:srgbClr val="4C0000"/>
              </a:buClr>
              <a:buSzPts val="1800"/>
              <a:buFont typeface="Noto Sans Symbols"/>
              <a:buChar char="◼"/>
              <a:defRPr b="0" i="0" sz="1800" u="none" cap="none" strike="noStrike">
                <a:solidFill>
                  <a:schemeClr val="dk2"/>
                </a:solidFill>
                <a:latin typeface="Questrial"/>
                <a:ea typeface="Questrial"/>
                <a:cs typeface="Questrial"/>
                <a:sym typeface="Questrial"/>
              </a:defRPr>
            </a:lvl8pPr>
            <a:lvl9pPr indent="-342900" lvl="8" marL="4114800" marR="0" rtl="0" algn="l">
              <a:spcBef>
                <a:spcPts val="360"/>
              </a:spcBef>
              <a:spcAft>
                <a:spcPts val="0"/>
              </a:spcAft>
              <a:buClr>
                <a:schemeClr val="accent1"/>
              </a:buClr>
              <a:buSzPts val="1800"/>
              <a:buFont typeface="Noto Sans Symbols"/>
              <a:buChar char="◼"/>
              <a:defRPr b="0" i="0" sz="1800" u="none" cap="none" strike="noStrike">
                <a:solidFill>
                  <a:schemeClr val="dk2"/>
                </a:solidFill>
                <a:latin typeface="Questrial"/>
                <a:ea typeface="Questrial"/>
                <a:cs typeface="Questrial"/>
                <a:sym typeface="Questrial"/>
              </a:defRPr>
            </a:lvl9pPr>
          </a:lstStyl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66" name="Shape 266"/>
        <p:cNvGrpSpPr/>
        <p:nvPr/>
      </p:nvGrpSpPr>
      <p:grpSpPr>
        <a:xfrm>
          <a:off x="0" y="0"/>
          <a:ext cx="0" cy="0"/>
          <a:chOff x="0" y="0"/>
          <a:chExt cx="0" cy="0"/>
        </a:xfrm>
      </p:grpSpPr>
      <p:sp>
        <p:nvSpPr>
          <p:cNvPr id="267" name="Shape 267"/>
          <p:cNvSpPr/>
          <p:nvPr/>
        </p:nvSpPr>
        <p:spPr>
          <a:xfrm>
            <a:off x="8148918" y="268288"/>
            <a:ext cx="718200" cy="16458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Questrial"/>
              <a:ea typeface="Questrial"/>
              <a:cs typeface="Questrial"/>
              <a:sym typeface="Questrial"/>
            </a:endParaRPr>
          </a:p>
        </p:txBody>
      </p:sp>
      <p:sp>
        <p:nvSpPr>
          <p:cNvPr id="268" name="Shape 268"/>
          <p:cNvSpPr txBox="1"/>
          <p:nvPr>
            <p:ph type="title"/>
          </p:nvPr>
        </p:nvSpPr>
        <p:spPr>
          <a:xfrm>
            <a:off x="457199" y="914400"/>
            <a:ext cx="6508500" cy="1143000"/>
          </a:xfrm>
          <a:prstGeom prst="rect">
            <a:avLst/>
          </a:prstGeom>
          <a:noFill/>
          <a:ln>
            <a:noFill/>
          </a:ln>
        </p:spPr>
        <p:txBody>
          <a:bodyPr anchorCtr="0" anchor="b" bIns="91425" lIns="91425" spcFirstLastPara="1" rIns="91425" wrap="square" tIns="91425"/>
          <a:lstStyle>
            <a:lvl1pPr indent="0" lvl="0" marL="0" marR="0" rtl="0" algn="l">
              <a:spcBef>
                <a:spcPts val="0"/>
              </a:spcBef>
              <a:spcAft>
                <a:spcPts val="0"/>
              </a:spcAft>
              <a:buClr>
                <a:schemeClr val="accent1"/>
              </a:buClr>
              <a:buSzPts val="1400"/>
              <a:buFont typeface="Questrial"/>
              <a:buNone/>
              <a:defRPr b="0" i="0" sz="3600" u="none" cap="none" strike="noStrike">
                <a:solidFill>
                  <a:schemeClr val="accent1"/>
                </a:solidFill>
                <a:latin typeface="Questrial"/>
                <a:ea typeface="Questrial"/>
                <a:cs typeface="Questrial"/>
                <a:sym typeface="Questrial"/>
              </a:defRPr>
            </a:lvl1pPr>
            <a:lvl2pPr indent="0" lvl="1" rtl="0">
              <a:spcBef>
                <a:spcPts val="0"/>
              </a:spcBef>
              <a:spcAft>
                <a:spcPts val="0"/>
              </a:spcAft>
              <a:buSzPts val="1400"/>
              <a:buNone/>
              <a:defRPr sz="1800"/>
            </a:lvl2pPr>
            <a:lvl3pPr indent="0" lvl="2" rtl="0">
              <a:spcBef>
                <a:spcPts val="0"/>
              </a:spcBef>
              <a:spcAft>
                <a:spcPts val="0"/>
              </a:spcAft>
              <a:buSzPts val="1400"/>
              <a:buNone/>
              <a:defRPr sz="1800"/>
            </a:lvl3pPr>
            <a:lvl4pPr indent="0" lvl="3" rtl="0">
              <a:spcBef>
                <a:spcPts val="0"/>
              </a:spcBef>
              <a:spcAft>
                <a:spcPts val="0"/>
              </a:spcAft>
              <a:buSzPts val="1400"/>
              <a:buNone/>
              <a:defRPr sz="1800"/>
            </a:lvl4pPr>
            <a:lvl5pPr indent="0" lvl="4" rtl="0">
              <a:spcBef>
                <a:spcPts val="0"/>
              </a:spcBef>
              <a:spcAft>
                <a:spcPts val="0"/>
              </a:spcAft>
              <a:buSzPts val="1400"/>
              <a:buNone/>
              <a:defRPr sz="1800"/>
            </a:lvl5pPr>
            <a:lvl6pPr indent="0" lvl="5" rtl="0">
              <a:spcBef>
                <a:spcPts val="0"/>
              </a:spcBef>
              <a:spcAft>
                <a:spcPts val="0"/>
              </a:spcAft>
              <a:buSzPts val="1400"/>
              <a:buNone/>
              <a:defRPr sz="1800"/>
            </a:lvl6pPr>
            <a:lvl7pPr indent="0" lvl="6" rtl="0">
              <a:spcBef>
                <a:spcPts val="0"/>
              </a:spcBef>
              <a:spcAft>
                <a:spcPts val="0"/>
              </a:spcAft>
              <a:buSzPts val="1400"/>
              <a:buNone/>
              <a:defRPr sz="1800"/>
            </a:lvl7pPr>
            <a:lvl8pPr indent="0" lvl="7" rtl="0">
              <a:spcBef>
                <a:spcPts val="0"/>
              </a:spcBef>
              <a:spcAft>
                <a:spcPts val="0"/>
              </a:spcAft>
              <a:buSzPts val="1400"/>
              <a:buNone/>
              <a:defRPr sz="1800"/>
            </a:lvl8pPr>
            <a:lvl9pPr indent="0" lvl="8" rtl="0">
              <a:spcBef>
                <a:spcPts val="0"/>
              </a:spcBef>
              <a:spcAft>
                <a:spcPts val="0"/>
              </a:spcAft>
              <a:buSzPts val="1400"/>
              <a:buNone/>
              <a:defRPr sz="1800"/>
            </a:lvl9pPr>
          </a:lstStyle>
          <a:p/>
        </p:txBody>
      </p:sp>
      <p:sp>
        <p:nvSpPr>
          <p:cNvPr id="269" name="Shape 269"/>
          <p:cNvSpPr txBox="1"/>
          <p:nvPr>
            <p:ph idx="10" type="dt"/>
          </p:nvPr>
        </p:nvSpPr>
        <p:spPr>
          <a:xfrm>
            <a:off x="7198659" y="6356350"/>
            <a:ext cx="1752600" cy="365100"/>
          </a:xfrm>
          <a:prstGeom prst="rect">
            <a:avLst/>
          </a:prstGeom>
          <a:noFill/>
          <a:ln>
            <a:noFill/>
          </a:ln>
        </p:spPr>
        <p:txBody>
          <a:bodyPr anchorCtr="0" anchor="ctr" bIns="91425" lIns="91425" spcFirstLastPara="1" rIns="91425" wrap="square" tIns="91425"/>
          <a:lstStyle>
            <a:lvl1pPr indent="0" lvl="0" marL="0" marR="0" rtl="0" algn="r">
              <a:spcBef>
                <a:spcPts val="0"/>
              </a:spcBef>
              <a:spcAft>
                <a:spcPts val="0"/>
              </a:spcAft>
              <a:buSzPts val="1400"/>
              <a:buNone/>
              <a:defRPr b="1" sz="1100">
                <a:solidFill>
                  <a:srgbClr val="848484"/>
                </a:solidFill>
                <a:latin typeface="Questrial"/>
                <a:ea typeface="Questrial"/>
                <a:cs typeface="Questrial"/>
                <a:sym typeface="Questrial"/>
              </a:defRPr>
            </a:lvl1pPr>
            <a:lvl2pPr indent="0" lvl="1" marL="4572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2pPr>
            <a:lvl3pPr indent="0" lvl="2" marL="9144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3pPr>
            <a:lvl4pPr indent="0" lvl="3" marL="13716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4pPr>
            <a:lvl5pPr indent="0" lvl="4" marL="18288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5pPr>
            <a:lvl6pPr indent="0" lvl="5" marL="22860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6pPr>
            <a:lvl7pPr indent="0" lvl="6" marL="27432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7pPr>
            <a:lvl8pPr indent="0" lvl="7" marL="32004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8pPr>
            <a:lvl9pPr indent="0" lvl="8" marL="36576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9pPr>
          </a:lstStyle>
          <a:p/>
        </p:txBody>
      </p:sp>
      <p:sp>
        <p:nvSpPr>
          <p:cNvPr id="270" name="Shape 270"/>
          <p:cNvSpPr txBox="1"/>
          <p:nvPr>
            <p:ph idx="11" type="ftr"/>
          </p:nvPr>
        </p:nvSpPr>
        <p:spPr>
          <a:xfrm>
            <a:off x="174812" y="6356350"/>
            <a:ext cx="6007200" cy="365100"/>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SzPts val="1400"/>
              <a:buNone/>
              <a:defRPr b="1" sz="1100">
                <a:solidFill>
                  <a:srgbClr val="848484"/>
                </a:solidFill>
                <a:latin typeface="Questrial"/>
                <a:ea typeface="Questrial"/>
                <a:cs typeface="Questrial"/>
                <a:sym typeface="Questrial"/>
              </a:defRPr>
            </a:lvl1pPr>
            <a:lvl2pPr indent="0" lvl="1" marL="4572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2pPr>
            <a:lvl3pPr indent="0" lvl="2" marL="9144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3pPr>
            <a:lvl4pPr indent="0" lvl="3" marL="13716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4pPr>
            <a:lvl5pPr indent="0" lvl="4" marL="18288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5pPr>
            <a:lvl6pPr indent="0" lvl="5" marL="22860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6pPr>
            <a:lvl7pPr indent="0" lvl="6" marL="27432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7pPr>
            <a:lvl8pPr indent="0" lvl="7" marL="32004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8pPr>
            <a:lvl9pPr indent="0" lvl="8" marL="36576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9pPr>
          </a:lstStyle>
          <a:p/>
        </p:txBody>
      </p:sp>
      <p:sp>
        <p:nvSpPr>
          <p:cNvPr id="271" name="Shape 271"/>
          <p:cNvSpPr txBox="1"/>
          <p:nvPr>
            <p:ph idx="12" type="sldNum"/>
          </p:nvPr>
        </p:nvSpPr>
        <p:spPr>
          <a:xfrm>
            <a:off x="8256494" y="361016"/>
            <a:ext cx="5064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1" sz="2200">
                <a:solidFill>
                  <a:schemeClr val="lt1"/>
                </a:solidFill>
                <a:latin typeface="Questrial"/>
                <a:ea typeface="Questrial"/>
                <a:cs typeface="Questrial"/>
                <a:sym typeface="Questrial"/>
              </a:defRPr>
            </a:lvl1pPr>
            <a:lvl2pPr indent="0" lvl="1" marL="0" marR="0" rtl="0" algn="r">
              <a:spcBef>
                <a:spcPts val="0"/>
              </a:spcBef>
              <a:buNone/>
              <a:defRPr b="1" sz="2200">
                <a:solidFill>
                  <a:schemeClr val="lt1"/>
                </a:solidFill>
                <a:latin typeface="Questrial"/>
                <a:ea typeface="Questrial"/>
                <a:cs typeface="Questrial"/>
                <a:sym typeface="Questrial"/>
              </a:defRPr>
            </a:lvl2pPr>
            <a:lvl3pPr indent="0" lvl="2" marL="0" marR="0" rtl="0" algn="r">
              <a:spcBef>
                <a:spcPts val="0"/>
              </a:spcBef>
              <a:buNone/>
              <a:defRPr b="1" sz="2200">
                <a:solidFill>
                  <a:schemeClr val="lt1"/>
                </a:solidFill>
                <a:latin typeface="Questrial"/>
                <a:ea typeface="Questrial"/>
                <a:cs typeface="Questrial"/>
                <a:sym typeface="Questrial"/>
              </a:defRPr>
            </a:lvl3pPr>
            <a:lvl4pPr indent="0" lvl="3" marL="0" marR="0" rtl="0" algn="r">
              <a:spcBef>
                <a:spcPts val="0"/>
              </a:spcBef>
              <a:buNone/>
              <a:defRPr b="1" sz="2200">
                <a:solidFill>
                  <a:schemeClr val="lt1"/>
                </a:solidFill>
                <a:latin typeface="Questrial"/>
                <a:ea typeface="Questrial"/>
                <a:cs typeface="Questrial"/>
                <a:sym typeface="Questrial"/>
              </a:defRPr>
            </a:lvl4pPr>
            <a:lvl5pPr indent="0" lvl="4" marL="0" marR="0" rtl="0" algn="r">
              <a:spcBef>
                <a:spcPts val="0"/>
              </a:spcBef>
              <a:buNone/>
              <a:defRPr b="1" sz="2200">
                <a:solidFill>
                  <a:schemeClr val="lt1"/>
                </a:solidFill>
                <a:latin typeface="Questrial"/>
                <a:ea typeface="Questrial"/>
                <a:cs typeface="Questrial"/>
                <a:sym typeface="Questrial"/>
              </a:defRPr>
            </a:lvl5pPr>
            <a:lvl6pPr indent="0" lvl="5" marL="0" marR="0" rtl="0" algn="r">
              <a:spcBef>
                <a:spcPts val="0"/>
              </a:spcBef>
              <a:buNone/>
              <a:defRPr b="1" sz="2200">
                <a:solidFill>
                  <a:schemeClr val="lt1"/>
                </a:solidFill>
                <a:latin typeface="Questrial"/>
                <a:ea typeface="Questrial"/>
                <a:cs typeface="Questrial"/>
                <a:sym typeface="Questrial"/>
              </a:defRPr>
            </a:lvl6pPr>
            <a:lvl7pPr indent="0" lvl="6" marL="0" marR="0" rtl="0" algn="r">
              <a:spcBef>
                <a:spcPts val="0"/>
              </a:spcBef>
              <a:buNone/>
              <a:defRPr b="1" sz="2200">
                <a:solidFill>
                  <a:schemeClr val="lt1"/>
                </a:solidFill>
                <a:latin typeface="Questrial"/>
                <a:ea typeface="Questrial"/>
                <a:cs typeface="Questrial"/>
                <a:sym typeface="Questrial"/>
              </a:defRPr>
            </a:lvl7pPr>
            <a:lvl8pPr indent="0" lvl="7" marL="0" marR="0" rtl="0" algn="r">
              <a:spcBef>
                <a:spcPts val="0"/>
              </a:spcBef>
              <a:buNone/>
              <a:defRPr b="1" sz="2200">
                <a:solidFill>
                  <a:schemeClr val="lt1"/>
                </a:solidFill>
                <a:latin typeface="Questrial"/>
                <a:ea typeface="Questrial"/>
                <a:cs typeface="Questrial"/>
                <a:sym typeface="Questrial"/>
              </a:defRPr>
            </a:lvl8pPr>
            <a:lvl9pPr indent="0" lvl="8" marL="0" marR="0" rtl="0" algn="r">
              <a:spcBef>
                <a:spcPts val="0"/>
              </a:spcBef>
              <a:buNone/>
              <a:defRPr b="1" sz="2200">
                <a:solidFill>
                  <a:schemeClr val="lt1"/>
                </a:solidFill>
                <a:latin typeface="Questrial"/>
                <a:ea typeface="Questrial"/>
                <a:cs typeface="Questrial"/>
                <a:sym typeface="Questrial"/>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272" name="Shape 272"/>
        <p:cNvGrpSpPr/>
        <p:nvPr/>
      </p:nvGrpSpPr>
      <p:grpSpPr>
        <a:xfrm>
          <a:off x="0" y="0"/>
          <a:ext cx="0" cy="0"/>
          <a:chOff x="0" y="0"/>
          <a:chExt cx="0" cy="0"/>
        </a:xfrm>
      </p:grpSpPr>
      <p:sp>
        <p:nvSpPr>
          <p:cNvPr id="273" name="Shape 273"/>
          <p:cNvSpPr/>
          <p:nvPr/>
        </p:nvSpPr>
        <p:spPr>
          <a:xfrm>
            <a:off x="8148918" y="268288"/>
            <a:ext cx="718200" cy="5670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Questrial"/>
              <a:ea typeface="Questrial"/>
              <a:cs typeface="Questrial"/>
              <a:sym typeface="Questrial"/>
            </a:endParaRPr>
          </a:p>
        </p:txBody>
      </p:sp>
      <p:sp>
        <p:nvSpPr>
          <p:cNvPr id="274" name="Shape 274"/>
          <p:cNvSpPr txBox="1"/>
          <p:nvPr>
            <p:ph type="title"/>
          </p:nvPr>
        </p:nvSpPr>
        <p:spPr>
          <a:xfrm>
            <a:off x="457199" y="995082"/>
            <a:ext cx="3566100" cy="1035300"/>
          </a:xfrm>
          <a:prstGeom prst="rect">
            <a:avLst/>
          </a:prstGeom>
          <a:noFill/>
          <a:ln>
            <a:noFill/>
          </a:ln>
        </p:spPr>
        <p:txBody>
          <a:bodyPr anchorCtr="0" anchor="b" bIns="91425" lIns="91425" spcFirstLastPara="1" rIns="91425" wrap="square" tIns="91425"/>
          <a:lstStyle>
            <a:lvl1pPr indent="0" lvl="0" marL="0" marR="0" rtl="0" algn="l">
              <a:spcBef>
                <a:spcPts val="0"/>
              </a:spcBef>
              <a:spcAft>
                <a:spcPts val="0"/>
              </a:spcAft>
              <a:buClr>
                <a:schemeClr val="accent1"/>
              </a:buClr>
              <a:buSzPts val="1400"/>
              <a:buFont typeface="Questrial"/>
              <a:buNone/>
              <a:defRPr b="0" i="0" sz="2800" u="none" cap="none" strike="noStrike">
                <a:solidFill>
                  <a:schemeClr val="accent1"/>
                </a:solidFill>
                <a:latin typeface="Questrial"/>
                <a:ea typeface="Questrial"/>
                <a:cs typeface="Questrial"/>
                <a:sym typeface="Questrial"/>
              </a:defRPr>
            </a:lvl1pPr>
            <a:lvl2pPr indent="0" lvl="1" rtl="0">
              <a:spcBef>
                <a:spcPts val="0"/>
              </a:spcBef>
              <a:spcAft>
                <a:spcPts val="0"/>
              </a:spcAft>
              <a:buSzPts val="1400"/>
              <a:buNone/>
              <a:defRPr sz="1800"/>
            </a:lvl2pPr>
            <a:lvl3pPr indent="0" lvl="2" rtl="0">
              <a:spcBef>
                <a:spcPts val="0"/>
              </a:spcBef>
              <a:spcAft>
                <a:spcPts val="0"/>
              </a:spcAft>
              <a:buSzPts val="1400"/>
              <a:buNone/>
              <a:defRPr sz="1800"/>
            </a:lvl3pPr>
            <a:lvl4pPr indent="0" lvl="3" rtl="0">
              <a:spcBef>
                <a:spcPts val="0"/>
              </a:spcBef>
              <a:spcAft>
                <a:spcPts val="0"/>
              </a:spcAft>
              <a:buSzPts val="1400"/>
              <a:buNone/>
              <a:defRPr sz="1800"/>
            </a:lvl4pPr>
            <a:lvl5pPr indent="0" lvl="4" rtl="0">
              <a:spcBef>
                <a:spcPts val="0"/>
              </a:spcBef>
              <a:spcAft>
                <a:spcPts val="0"/>
              </a:spcAft>
              <a:buSzPts val="1400"/>
              <a:buNone/>
              <a:defRPr sz="1800"/>
            </a:lvl5pPr>
            <a:lvl6pPr indent="0" lvl="5" rtl="0">
              <a:spcBef>
                <a:spcPts val="0"/>
              </a:spcBef>
              <a:spcAft>
                <a:spcPts val="0"/>
              </a:spcAft>
              <a:buSzPts val="1400"/>
              <a:buNone/>
              <a:defRPr sz="1800"/>
            </a:lvl6pPr>
            <a:lvl7pPr indent="0" lvl="6" rtl="0">
              <a:spcBef>
                <a:spcPts val="0"/>
              </a:spcBef>
              <a:spcAft>
                <a:spcPts val="0"/>
              </a:spcAft>
              <a:buSzPts val="1400"/>
              <a:buNone/>
              <a:defRPr sz="1800"/>
            </a:lvl7pPr>
            <a:lvl8pPr indent="0" lvl="7" rtl="0">
              <a:spcBef>
                <a:spcPts val="0"/>
              </a:spcBef>
              <a:spcAft>
                <a:spcPts val="0"/>
              </a:spcAft>
              <a:buSzPts val="1400"/>
              <a:buNone/>
              <a:defRPr sz="1800"/>
            </a:lvl8pPr>
            <a:lvl9pPr indent="0" lvl="8" rtl="0">
              <a:spcBef>
                <a:spcPts val="0"/>
              </a:spcBef>
              <a:spcAft>
                <a:spcPts val="0"/>
              </a:spcAft>
              <a:buSzPts val="1400"/>
              <a:buNone/>
              <a:defRPr sz="1800"/>
            </a:lvl9pPr>
          </a:lstStyle>
          <a:p/>
        </p:txBody>
      </p:sp>
      <p:sp>
        <p:nvSpPr>
          <p:cNvPr id="275" name="Shape 275"/>
          <p:cNvSpPr txBox="1"/>
          <p:nvPr>
            <p:ph idx="1" type="body"/>
          </p:nvPr>
        </p:nvSpPr>
        <p:spPr>
          <a:xfrm>
            <a:off x="4762052" y="990600"/>
            <a:ext cx="3566100" cy="5135700"/>
          </a:xfrm>
          <a:prstGeom prst="rect">
            <a:avLst/>
          </a:prstGeom>
          <a:noFill/>
          <a:ln>
            <a:noFill/>
          </a:ln>
        </p:spPr>
        <p:txBody>
          <a:bodyPr anchorCtr="0" anchor="t" bIns="91425" lIns="91425" spcFirstLastPara="1" rIns="91425" wrap="square" tIns="91425"/>
          <a:lstStyle>
            <a:lvl1pPr indent="-342900" lvl="0" marL="457200" marR="0" rtl="0" algn="l">
              <a:spcBef>
                <a:spcPts val="1800"/>
              </a:spcBef>
              <a:spcAft>
                <a:spcPts val="0"/>
              </a:spcAft>
              <a:buClr>
                <a:schemeClr val="accent1"/>
              </a:buClr>
              <a:buSzPts val="1800"/>
              <a:buFont typeface="Noto Sans Symbols"/>
              <a:buChar char="◼"/>
              <a:defRPr b="0" i="0" sz="1800" u="none" cap="none" strike="noStrike">
                <a:solidFill>
                  <a:schemeClr val="dk2"/>
                </a:solidFill>
                <a:latin typeface="Questrial"/>
                <a:ea typeface="Questrial"/>
                <a:cs typeface="Questrial"/>
                <a:sym typeface="Questrial"/>
              </a:defRPr>
            </a:lvl1pPr>
            <a:lvl2pPr indent="-342900" lvl="1" marL="914400" marR="0" rtl="0" algn="l">
              <a:spcBef>
                <a:spcPts val="600"/>
              </a:spcBef>
              <a:spcAft>
                <a:spcPts val="0"/>
              </a:spcAft>
              <a:buClr>
                <a:srgbClr val="4C0000"/>
              </a:buClr>
              <a:buSzPts val="1800"/>
              <a:buFont typeface="Noto Sans Symbols"/>
              <a:buChar char="◼"/>
              <a:defRPr b="0" i="0" sz="1800" u="none" cap="none" strike="noStrike">
                <a:solidFill>
                  <a:schemeClr val="dk2"/>
                </a:solidFill>
                <a:latin typeface="Questrial"/>
                <a:ea typeface="Questrial"/>
                <a:cs typeface="Questrial"/>
                <a:sym typeface="Questrial"/>
              </a:defRPr>
            </a:lvl2pPr>
            <a:lvl3pPr indent="-342900" lvl="2" marL="1371600" marR="0" rtl="0" algn="l">
              <a:spcBef>
                <a:spcPts val="600"/>
              </a:spcBef>
              <a:spcAft>
                <a:spcPts val="0"/>
              </a:spcAft>
              <a:buClr>
                <a:schemeClr val="accent1"/>
              </a:buClr>
              <a:buSzPts val="1800"/>
              <a:buFont typeface="Noto Sans Symbols"/>
              <a:buChar char="◼"/>
              <a:defRPr b="0" i="0" sz="1800" u="none" cap="none" strike="noStrike">
                <a:solidFill>
                  <a:schemeClr val="dk2"/>
                </a:solidFill>
                <a:latin typeface="Questrial"/>
                <a:ea typeface="Questrial"/>
                <a:cs typeface="Questrial"/>
                <a:sym typeface="Questrial"/>
              </a:defRPr>
            </a:lvl3pPr>
            <a:lvl4pPr indent="-342900" lvl="3" marL="1828800" marR="0" rtl="0" algn="l">
              <a:spcBef>
                <a:spcPts val="600"/>
              </a:spcBef>
              <a:spcAft>
                <a:spcPts val="0"/>
              </a:spcAft>
              <a:buClr>
                <a:srgbClr val="4C0000"/>
              </a:buClr>
              <a:buSzPts val="1800"/>
              <a:buFont typeface="Noto Sans Symbols"/>
              <a:buChar char="◼"/>
              <a:defRPr b="0" i="0" sz="1800" u="none" cap="none" strike="noStrike">
                <a:solidFill>
                  <a:schemeClr val="dk2"/>
                </a:solidFill>
                <a:latin typeface="Questrial"/>
                <a:ea typeface="Questrial"/>
                <a:cs typeface="Questrial"/>
                <a:sym typeface="Questrial"/>
              </a:defRPr>
            </a:lvl4pPr>
            <a:lvl5pPr indent="-342900" lvl="4" marL="2286000" marR="0" rtl="0" algn="l">
              <a:spcBef>
                <a:spcPts val="600"/>
              </a:spcBef>
              <a:spcAft>
                <a:spcPts val="0"/>
              </a:spcAft>
              <a:buClr>
                <a:schemeClr val="accent1"/>
              </a:buClr>
              <a:buSzPts val="1800"/>
              <a:buFont typeface="Noto Sans Symbols"/>
              <a:buChar char="◼"/>
              <a:defRPr b="0" i="0" sz="1800" u="none" cap="none" strike="noStrike">
                <a:solidFill>
                  <a:schemeClr val="dk2"/>
                </a:solidFill>
                <a:latin typeface="Questrial"/>
                <a:ea typeface="Questrial"/>
                <a:cs typeface="Questrial"/>
                <a:sym typeface="Questrial"/>
              </a:defRPr>
            </a:lvl5pPr>
            <a:lvl6pPr indent="-342900" lvl="5" marL="2743200" marR="0" rtl="0" algn="l">
              <a:spcBef>
                <a:spcPts val="360"/>
              </a:spcBef>
              <a:spcAft>
                <a:spcPts val="0"/>
              </a:spcAft>
              <a:buClr>
                <a:srgbClr val="4C0000"/>
              </a:buClr>
              <a:buSzPts val="1800"/>
              <a:buFont typeface="Noto Sans Symbols"/>
              <a:buChar char="◼"/>
              <a:defRPr b="0" i="0" sz="1800" u="none" cap="none" strike="noStrike">
                <a:solidFill>
                  <a:schemeClr val="dk2"/>
                </a:solidFill>
                <a:latin typeface="Questrial"/>
                <a:ea typeface="Questrial"/>
                <a:cs typeface="Questrial"/>
                <a:sym typeface="Questrial"/>
              </a:defRPr>
            </a:lvl6pPr>
            <a:lvl7pPr indent="-342900" lvl="6" marL="3200400" marR="0" rtl="0" algn="l">
              <a:spcBef>
                <a:spcPts val="360"/>
              </a:spcBef>
              <a:spcAft>
                <a:spcPts val="0"/>
              </a:spcAft>
              <a:buClr>
                <a:schemeClr val="accent1"/>
              </a:buClr>
              <a:buSzPts val="1800"/>
              <a:buFont typeface="Noto Sans Symbols"/>
              <a:buChar char="◼"/>
              <a:defRPr b="0" i="0" sz="1800" u="none" cap="none" strike="noStrike">
                <a:solidFill>
                  <a:schemeClr val="dk2"/>
                </a:solidFill>
                <a:latin typeface="Questrial"/>
                <a:ea typeface="Questrial"/>
                <a:cs typeface="Questrial"/>
                <a:sym typeface="Questrial"/>
              </a:defRPr>
            </a:lvl7pPr>
            <a:lvl8pPr indent="-342900" lvl="7" marL="3657600" marR="0" rtl="0" algn="l">
              <a:spcBef>
                <a:spcPts val="360"/>
              </a:spcBef>
              <a:spcAft>
                <a:spcPts val="0"/>
              </a:spcAft>
              <a:buClr>
                <a:srgbClr val="4C0000"/>
              </a:buClr>
              <a:buSzPts val="1800"/>
              <a:buFont typeface="Noto Sans Symbols"/>
              <a:buChar char="◼"/>
              <a:defRPr b="0" i="0" sz="1800" u="none" cap="none" strike="noStrike">
                <a:solidFill>
                  <a:schemeClr val="dk2"/>
                </a:solidFill>
                <a:latin typeface="Questrial"/>
                <a:ea typeface="Questrial"/>
                <a:cs typeface="Questrial"/>
                <a:sym typeface="Questrial"/>
              </a:defRPr>
            </a:lvl8pPr>
            <a:lvl9pPr indent="-342900" lvl="8" marL="4114800" marR="0" rtl="0" algn="l">
              <a:spcBef>
                <a:spcPts val="360"/>
              </a:spcBef>
              <a:spcAft>
                <a:spcPts val="0"/>
              </a:spcAft>
              <a:buClr>
                <a:schemeClr val="accent1"/>
              </a:buClr>
              <a:buSzPts val="1800"/>
              <a:buFont typeface="Noto Sans Symbols"/>
              <a:buChar char="◼"/>
              <a:defRPr b="0" i="0" sz="1800" u="none" cap="none" strike="noStrike">
                <a:solidFill>
                  <a:schemeClr val="dk2"/>
                </a:solidFill>
                <a:latin typeface="Questrial"/>
                <a:ea typeface="Questrial"/>
                <a:cs typeface="Questrial"/>
                <a:sym typeface="Questrial"/>
              </a:defRPr>
            </a:lvl9pPr>
          </a:lstStyle>
          <a:p/>
        </p:txBody>
      </p:sp>
      <p:sp>
        <p:nvSpPr>
          <p:cNvPr id="276" name="Shape 276"/>
          <p:cNvSpPr txBox="1"/>
          <p:nvPr>
            <p:ph idx="2" type="body"/>
          </p:nvPr>
        </p:nvSpPr>
        <p:spPr>
          <a:xfrm>
            <a:off x="457199" y="2057400"/>
            <a:ext cx="3566100" cy="3657600"/>
          </a:xfrm>
          <a:prstGeom prst="rect">
            <a:avLst/>
          </a:prstGeom>
          <a:noFill/>
          <a:ln>
            <a:noFill/>
          </a:ln>
        </p:spPr>
        <p:txBody>
          <a:bodyPr anchorCtr="0" anchor="t" bIns="91425" lIns="91425" spcFirstLastPara="1" rIns="91425" wrap="square" tIns="91425"/>
          <a:lstStyle>
            <a:lvl1pPr indent="-228600" lvl="0" marL="457200" marR="0" rtl="0" algn="l">
              <a:spcBef>
                <a:spcPts val="600"/>
              </a:spcBef>
              <a:spcAft>
                <a:spcPts val="0"/>
              </a:spcAft>
              <a:buClr>
                <a:schemeClr val="accent1"/>
              </a:buClr>
              <a:buSzPts val="2000"/>
              <a:buFont typeface="Noto Sans Symbols"/>
              <a:buNone/>
              <a:defRPr b="0" i="0" sz="1600" u="none" cap="none" strike="noStrike">
                <a:solidFill>
                  <a:schemeClr val="dk2"/>
                </a:solidFill>
                <a:latin typeface="Questrial"/>
                <a:ea typeface="Questrial"/>
                <a:cs typeface="Questrial"/>
                <a:sym typeface="Questrial"/>
              </a:defRPr>
            </a:lvl1pPr>
            <a:lvl2pPr indent="-228600" lvl="1" marL="914400" marR="0" rtl="0" algn="l">
              <a:spcBef>
                <a:spcPts val="600"/>
              </a:spcBef>
              <a:spcAft>
                <a:spcPts val="0"/>
              </a:spcAft>
              <a:buClr>
                <a:srgbClr val="4C0000"/>
              </a:buClr>
              <a:buSzPts val="1800"/>
              <a:buFont typeface="Noto Sans Symbols"/>
              <a:buNone/>
              <a:defRPr b="0" i="0" sz="1200" u="none" cap="none" strike="noStrike">
                <a:solidFill>
                  <a:schemeClr val="dk2"/>
                </a:solidFill>
                <a:latin typeface="Questrial"/>
                <a:ea typeface="Questrial"/>
                <a:cs typeface="Questrial"/>
                <a:sym typeface="Questrial"/>
              </a:defRPr>
            </a:lvl2pPr>
            <a:lvl3pPr indent="-228600" lvl="2" marL="1371600" marR="0" rtl="0" algn="l">
              <a:spcBef>
                <a:spcPts val="600"/>
              </a:spcBef>
              <a:spcAft>
                <a:spcPts val="0"/>
              </a:spcAft>
              <a:buClr>
                <a:schemeClr val="accent1"/>
              </a:buClr>
              <a:buSzPts val="1800"/>
              <a:buFont typeface="Noto Sans Symbols"/>
              <a:buNone/>
              <a:defRPr b="0" i="0" sz="1000" u="none" cap="none" strike="noStrike">
                <a:solidFill>
                  <a:schemeClr val="dk2"/>
                </a:solidFill>
                <a:latin typeface="Questrial"/>
                <a:ea typeface="Questrial"/>
                <a:cs typeface="Questrial"/>
                <a:sym typeface="Questrial"/>
              </a:defRPr>
            </a:lvl3pPr>
            <a:lvl4pPr indent="-228600" lvl="3" marL="1828800" marR="0" rtl="0" algn="l">
              <a:spcBef>
                <a:spcPts val="600"/>
              </a:spcBef>
              <a:spcAft>
                <a:spcPts val="0"/>
              </a:spcAft>
              <a:buClr>
                <a:srgbClr val="4C0000"/>
              </a:buClr>
              <a:buSzPts val="1800"/>
              <a:buFont typeface="Noto Sans Symbols"/>
              <a:buNone/>
              <a:defRPr b="0" i="0" sz="900" u="none" cap="none" strike="noStrike">
                <a:solidFill>
                  <a:schemeClr val="dk2"/>
                </a:solidFill>
                <a:latin typeface="Questrial"/>
                <a:ea typeface="Questrial"/>
                <a:cs typeface="Questrial"/>
                <a:sym typeface="Questrial"/>
              </a:defRPr>
            </a:lvl4pPr>
            <a:lvl5pPr indent="-228600" lvl="4" marL="2286000" marR="0" rtl="0" algn="l">
              <a:spcBef>
                <a:spcPts val="600"/>
              </a:spcBef>
              <a:spcAft>
                <a:spcPts val="0"/>
              </a:spcAft>
              <a:buClr>
                <a:schemeClr val="accent1"/>
              </a:buClr>
              <a:buSzPts val="1800"/>
              <a:buFont typeface="Noto Sans Symbols"/>
              <a:buNone/>
              <a:defRPr b="0" i="0" sz="900" u="none" cap="none" strike="noStrike">
                <a:solidFill>
                  <a:schemeClr val="dk2"/>
                </a:solidFill>
                <a:latin typeface="Questrial"/>
                <a:ea typeface="Questrial"/>
                <a:cs typeface="Questrial"/>
                <a:sym typeface="Questrial"/>
              </a:defRPr>
            </a:lvl5pPr>
            <a:lvl6pPr indent="-228600" lvl="5" marL="2743200" marR="0" rtl="0" algn="l">
              <a:spcBef>
                <a:spcPts val="180"/>
              </a:spcBef>
              <a:spcAft>
                <a:spcPts val="0"/>
              </a:spcAft>
              <a:buClr>
                <a:srgbClr val="4C0000"/>
              </a:buClr>
              <a:buSzPts val="1800"/>
              <a:buFont typeface="Noto Sans Symbols"/>
              <a:buNone/>
              <a:defRPr b="0" i="0" sz="900" u="none" cap="none" strike="noStrike">
                <a:solidFill>
                  <a:schemeClr val="dk2"/>
                </a:solidFill>
                <a:latin typeface="Questrial"/>
                <a:ea typeface="Questrial"/>
                <a:cs typeface="Questrial"/>
                <a:sym typeface="Questrial"/>
              </a:defRPr>
            </a:lvl6pPr>
            <a:lvl7pPr indent="-228600" lvl="6" marL="3200400" marR="0" rtl="0" algn="l">
              <a:spcBef>
                <a:spcPts val="180"/>
              </a:spcBef>
              <a:spcAft>
                <a:spcPts val="0"/>
              </a:spcAft>
              <a:buClr>
                <a:schemeClr val="accent1"/>
              </a:buClr>
              <a:buSzPts val="1800"/>
              <a:buFont typeface="Noto Sans Symbols"/>
              <a:buNone/>
              <a:defRPr b="0" i="0" sz="900" u="none" cap="none" strike="noStrike">
                <a:solidFill>
                  <a:schemeClr val="dk2"/>
                </a:solidFill>
                <a:latin typeface="Questrial"/>
                <a:ea typeface="Questrial"/>
                <a:cs typeface="Questrial"/>
                <a:sym typeface="Questrial"/>
              </a:defRPr>
            </a:lvl7pPr>
            <a:lvl8pPr indent="-228600" lvl="7" marL="3657600" marR="0" rtl="0" algn="l">
              <a:spcBef>
                <a:spcPts val="180"/>
              </a:spcBef>
              <a:spcAft>
                <a:spcPts val="0"/>
              </a:spcAft>
              <a:buClr>
                <a:srgbClr val="4C0000"/>
              </a:buClr>
              <a:buSzPts val="1800"/>
              <a:buFont typeface="Noto Sans Symbols"/>
              <a:buNone/>
              <a:defRPr b="0" i="0" sz="900" u="none" cap="none" strike="noStrike">
                <a:solidFill>
                  <a:schemeClr val="dk2"/>
                </a:solidFill>
                <a:latin typeface="Questrial"/>
                <a:ea typeface="Questrial"/>
                <a:cs typeface="Questrial"/>
                <a:sym typeface="Questrial"/>
              </a:defRPr>
            </a:lvl8pPr>
            <a:lvl9pPr indent="-228600" lvl="8" marL="4114800" marR="0" rtl="0" algn="l">
              <a:spcBef>
                <a:spcPts val="180"/>
              </a:spcBef>
              <a:spcAft>
                <a:spcPts val="0"/>
              </a:spcAft>
              <a:buClr>
                <a:schemeClr val="accent1"/>
              </a:buClr>
              <a:buSzPts val="1800"/>
              <a:buFont typeface="Noto Sans Symbols"/>
              <a:buNone/>
              <a:defRPr b="0" i="0" sz="900" u="none" cap="none" strike="noStrike">
                <a:solidFill>
                  <a:schemeClr val="dk2"/>
                </a:solidFill>
                <a:latin typeface="Questrial"/>
                <a:ea typeface="Questrial"/>
                <a:cs typeface="Questrial"/>
                <a:sym typeface="Questrial"/>
              </a:defRPr>
            </a:lvl9pPr>
          </a:lstStyle>
          <a:p/>
        </p:txBody>
      </p:sp>
      <p:sp>
        <p:nvSpPr>
          <p:cNvPr id="277" name="Shape 277"/>
          <p:cNvSpPr txBox="1"/>
          <p:nvPr>
            <p:ph idx="10" type="dt"/>
          </p:nvPr>
        </p:nvSpPr>
        <p:spPr>
          <a:xfrm>
            <a:off x="7198659" y="6356350"/>
            <a:ext cx="1752600" cy="365100"/>
          </a:xfrm>
          <a:prstGeom prst="rect">
            <a:avLst/>
          </a:prstGeom>
          <a:noFill/>
          <a:ln>
            <a:noFill/>
          </a:ln>
        </p:spPr>
        <p:txBody>
          <a:bodyPr anchorCtr="0" anchor="ctr" bIns="91425" lIns="91425" spcFirstLastPara="1" rIns="91425" wrap="square" tIns="91425"/>
          <a:lstStyle>
            <a:lvl1pPr indent="0" lvl="0" marL="0" marR="0" rtl="0" algn="r">
              <a:spcBef>
                <a:spcPts val="0"/>
              </a:spcBef>
              <a:spcAft>
                <a:spcPts val="0"/>
              </a:spcAft>
              <a:buSzPts val="1400"/>
              <a:buNone/>
              <a:defRPr b="1" sz="1100">
                <a:solidFill>
                  <a:srgbClr val="848484"/>
                </a:solidFill>
                <a:latin typeface="Questrial"/>
                <a:ea typeface="Questrial"/>
                <a:cs typeface="Questrial"/>
                <a:sym typeface="Questrial"/>
              </a:defRPr>
            </a:lvl1pPr>
            <a:lvl2pPr indent="0" lvl="1" marL="4572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2pPr>
            <a:lvl3pPr indent="0" lvl="2" marL="9144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3pPr>
            <a:lvl4pPr indent="0" lvl="3" marL="13716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4pPr>
            <a:lvl5pPr indent="0" lvl="4" marL="18288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5pPr>
            <a:lvl6pPr indent="0" lvl="5" marL="22860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6pPr>
            <a:lvl7pPr indent="0" lvl="6" marL="27432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7pPr>
            <a:lvl8pPr indent="0" lvl="7" marL="32004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8pPr>
            <a:lvl9pPr indent="0" lvl="8" marL="36576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9pPr>
          </a:lstStyle>
          <a:p/>
        </p:txBody>
      </p:sp>
      <p:sp>
        <p:nvSpPr>
          <p:cNvPr id="278" name="Shape 278"/>
          <p:cNvSpPr txBox="1"/>
          <p:nvPr>
            <p:ph idx="11" type="ftr"/>
          </p:nvPr>
        </p:nvSpPr>
        <p:spPr>
          <a:xfrm>
            <a:off x="174812" y="6356350"/>
            <a:ext cx="6007200" cy="365100"/>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SzPts val="1400"/>
              <a:buNone/>
              <a:defRPr b="1" sz="1100">
                <a:solidFill>
                  <a:srgbClr val="848484"/>
                </a:solidFill>
                <a:latin typeface="Questrial"/>
                <a:ea typeface="Questrial"/>
                <a:cs typeface="Questrial"/>
                <a:sym typeface="Questrial"/>
              </a:defRPr>
            </a:lvl1pPr>
            <a:lvl2pPr indent="0" lvl="1" marL="4572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2pPr>
            <a:lvl3pPr indent="0" lvl="2" marL="9144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3pPr>
            <a:lvl4pPr indent="0" lvl="3" marL="13716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4pPr>
            <a:lvl5pPr indent="0" lvl="4" marL="18288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5pPr>
            <a:lvl6pPr indent="0" lvl="5" marL="22860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6pPr>
            <a:lvl7pPr indent="0" lvl="6" marL="27432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7pPr>
            <a:lvl8pPr indent="0" lvl="7" marL="32004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8pPr>
            <a:lvl9pPr indent="0" lvl="8" marL="36576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9pPr>
          </a:lstStyle>
          <a:p/>
        </p:txBody>
      </p:sp>
      <p:sp>
        <p:nvSpPr>
          <p:cNvPr id="279" name="Shape 279"/>
          <p:cNvSpPr txBox="1"/>
          <p:nvPr>
            <p:ph idx="12" type="sldNum"/>
          </p:nvPr>
        </p:nvSpPr>
        <p:spPr>
          <a:xfrm>
            <a:off x="8256494" y="361016"/>
            <a:ext cx="5064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1" sz="2200">
                <a:solidFill>
                  <a:schemeClr val="lt1"/>
                </a:solidFill>
                <a:latin typeface="Questrial"/>
                <a:ea typeface="Questrial"/>
                <a:cs typeface="Questrial"/>
                <a:sym typeface="Questrial"/>
              </a:defRPr>
            </a:lvl1pPr>
            <a:lvl2pPr indent="0" lvl="1" marL="0" marR="0" rtl="0" algn="r">
              <a:spcBef>
                <a:spcPts val="0"/>
              </a:spcBef>
              <a:buNone/>
              <a:defRPr b="1" sz="2200">
                <a:solidFill>
                  <a:schemeClr val="lt1"/>
                </a:solidFill>
                <a:latin typeface="Questrial"/>
                <a:ea typeface="Questrial"/>
                <a:cs typeface="Questrial"/>
                <a:sym typeface="Questrial"/>
              </a:defRPr>
            </a:lvl2pPr>
            <a:lvl3pPr indent="0" lvl="2" marL="0" marR="0" rtl="0" algn="r">
              <a:spcBef>
                <a:spcPts val="0"/>
              </a:spcBef>
              <a:buNone/>
              <a:defRPr b="1" sz="2200">
                <a:solidFill>
                  <a:schemeClr val="lt1"/>
                </a:solidFill>
                <a:latin typeface="Questrial"/>
                <a:ea typeface="Questrial"/>
                <a:cs typeface="Questrial"/>
                <a:sym typeface="Questrial"/>
              </a:defRPr>
            </a:lvl3pPr>
            <a:lvl4pPr indent="0" lvl="3" marL="0" marR="0" rtl="0" algn="r">
              <a:spcBef>
                <a:spcPts val="0"/>
              </a:spcBef>
              <a:buNone/>
              <a:defRPr b="1" sz="2200">
                <a:solidFill>
                  <a:schemeClr val="lt1"/>
                </a:solidFill>
                <a:latin typeface="Questrial"/>
                <a:ea typeface="Questrial"/>
                <a:cs typeface="Questrial"/>
                <a:sym typeface="Questrial"/>
              </a:defRPr>
            </a:lvl4pPr>
            <a:lvl5pPr indent="0" lvl="4" marL="0" marR="0" rtl="0" algn="r">
              <a:spcBef>
                <a:spcPts val="0"/>
              </a:spcBef>
              <a:buNone/>
              <a:defRPr b="1" sz="2200">
                <a:solidFill>
                  <a:schemeClr val="lt1"/>
                </a:solidFill>
                <a:latin typeface="Questrial"/>
                <a:ea typeface="Questrial"/>
                <a:cs typeface="Questrial"/>
                <a:sym typeface="Questrial"/>
              </a:defRPr>
            </a:lvl5pPr>
            <a:lvl6pPr indent="0" lvl="5" marL="0" marR="0" rtl="0" algn="r">
              <a:spcBef>
                <a:spcPts val="0"/>
              </a:spcBef>
              <a:buNone/>
              <a:defRPr b="1" sz="2200">
                <a:solidFill>
                  <a:schemeClr val="lt1"/>
                </a:solidFill>
                <a:latin typeface="Questrial"/>
                <a:ea typeface="Questrial"/>
                <a:cs typeface="Questrial"/>
                <a:sym typeface="Questrial"/>
              </a:defRPr>
            </a:lvl6pPr>
            <a:lvl7pPr indent="0" lvl="6" marL="0" marR="0" rtl="0" algn="r">
              <a:spcBef>
                <a:spcPts val="0"/>
              </a:spcBef>
              <a:buNone/>
              <a:defRPr b="1" sz="2200">
                <a:solidFill>
                  <a:schemeClr val="lt1"/>
                </a:solidFill>
                <a:latin typeface="Questrial"/>
                <a:ea typeface="Questrial"/>
                <a:cs typeface="Questrial"/>
                <a:sym typeface="Questrial"/>
              </a:defRPr>
            </a:lvl7pPr>
            <a:lvl8pPr indent="0" lvl="7" marL="0" marR="0" rtl="0" algn="r">
              <a:spcBef>
                <a:spcPts val="0"/>
              </a:spcBef>
              <a:buNone/>
              <a:defRPr b="1" sz="2200">
                <a:solidFill>
                  <a:schemeClr val="lt1"/>
                </a:solidFill>
                <a:latin typeface="Questrial"/>
                <a:ea typeface="Questrial"/>
                <a:cs typeface="Questrial"/>
                <a:sym typeface="Questrial"/>
              </a:defRPr>
            </a:lvl8pPr>
            <a:lvl9pPr indent="0" lvl="8" marL="0" marR="0" rtl="0" algn="r">
              <a:spcBef>
                <a:spcPts val="0"/>
              </a:spcBef>
              <a:buNone/>
              <a:defRPr b="1" sz="2200">
                <a:solidFill>
                  <a:schemeClr val="lt1"/>
                </a:solidFill>
                <a:latin typeface="Questrial"/>
                <a:ea typeface="Questrial"/>
                <a:cs typeface="Questrial"/>
                <a:sym typeface="Questrial"/>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p:cSld name="Picture with Caption">
    <p:spTree>
      <p:nvGrpSpPr>
        <p:cNvPr id="280" name="Shape 280"/>
        <p:cNvGrpSpPr/>
        <p:nvPr/>
      </p:nvGrpSpPr>
      <p:grpSpPr>
        <a:xfrm>
          <a:off x="0" y="0"/>
          <a:ext cx="0" cy="0"/>
          <a:chOff x="0" y="0"/>
          <a:chExt cx="0" cy="0"/>
        </a:xfrm>
      </p:grpSpPr>
      <p:sp>
        <p:nvSpPr>
          <p:cNvPr id="281" name="Shape 281"/>
          <p:cNvSpPr/>
          <p:nvPr/>
        </p:nvSpPr>
        <p:spPr>
          <a:xfrm>
            <a:off x="4746811" y="268288"/>
            <a:ext cx="4114800" cy="5670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Questrial"/>
              <a:ea typeface="Questrial"/>
              <a:cs typeface="Questrial"/>
              <a:sym typeface="Questrial"/>
            </a:endParaRPr>
          </a:p>
        </p:txBody>
      </p:sp>
      <p:sp>
        <p:nvSpPr>
          <p:cNvPr id="282" name="Shape 282"/>
          <p:cNvSpPr txBox="1"/>
          <p:nvPr>
            <p:ph type="title"/>
          </p:nvPr>
        </p:nvSpPr>
        <p:spPr>
          <a:xfrm>
            <a:off x="457199" y="995082"/>
            <a:ext cx="3566100" cy="1035300"/>
          </a:xfrm>
          <a:prstGeom prst="rect">
            <a:avLst/>
          </a:prstGeom>
          <a:noFill/>
          <a:ln>
            <a:noFill/>
          </a:ln>
        </p:spPr>
        <p:txBody>
          <a:bodyPr anchorCtr="0" anchor="b" bIns="91425" lIns="91425" spcFirstLastPara="1" rIns="91425" wrap="square" tIns="91425"/>
          <a:lstStyle>
            <a:lvl1pPr indent="0" lvl="0" marL="0" marR="0" rtl="0" algn="l">
              <a:spcBef>
                <a:spcPts val="0"/>
              </a:spcBef>
              <a:spcAft>
                <a:spcPts val="0"/>
              </a:spcAft>
              <a:buClr>
                <a:schemeClr val="accent1"/>
              </a:buClr>
              <a:buSzPts val="1400"/>
              <a:buFont typeface="Questrial"/>
              <a:buNone/>
              <a:defRPr b="0" i="0" sz="2800" u="none" cap="none" strike="noStrike">
                <a:solidFill>
                  <a:schemeClr val="accent1"/>
                </a:solidFill>
                <a:latin typeface="Questrial"/>
                <a:ea typeface="Questrial"/>
                <a:cs typeface="Questrial"/>
                <a:sym typeface="Questrial"/>
              </a:defRPr>
            </a:lvl1pPr>
            <a:lvl2pPr indent="0" lvl="1" rtl="0">
              <a:spcBef>
                <a:spcPts val="0"/>
              </a:spcBef>
              <a:spcAft>
                <a:spcPts val="0"/>
              </a:spcAft>
              <a:buSzPts val="1400"/>
              <a:buNone/>
              <a:defRPr sz="1800"/>
            </a:lvl2pPr>
            <a:lvl3pPr indent="0" lvl="2" rtl="0">
              <a:spcBef>
                <a:spcPts val="0"/>
              </a:spcBef>
              <a:spcAft>
                <a:spcPts val="0"/>
              </a:spcAft>
              <a:buSzPts val="1400"/>
              <a:buNone/>
              <a:defRPr sz="1800"/>
            </a:lvl3pPr>
            <a:lvl4pPr indent="0" lvl="3" rtl="0">
              <a:spcBef>
                <a:spcPts val="0"/>
              </a:spcBef>
              <a:spcAft>
                <a:spcPts val="0"/>
              </a:spcAft>
              <a:buSzPts val="1400"/>
              <a:buNone/>
              <a:defRPr sz="1800"/>
            </a:lvl4pPr>
            <a:lvl5pPr indent="0" lvl="4" rtl="0">
              <a:spcBef>
                <a:spcPts val="0"/>
              </a:spcBef>
              <a:spcAft>
                <a:spcPts val="0"/>
              </a:spcAft>
              <a:buSzPts val="1400"/>
              <a:buNone/>
              <a:defRPr sz="1800"/>
            </a:lvl5pPr>
            <a:lvl6pPr indent="0" lvl="5" rtl="0">
              <a:spcBef>
                <a:spcPts val="0"/>
              </a:spcBef>
              <a:spcAft>
                <a:spcPts val="0"/>
              </a:spcAft>
              <a:buSzPts val="1400"/>
              <a:buNone/>
              <a:defRPr sz="1800"/>
            </a:lvl6pPr>
            <a:lvl7pPr indent="0" lvl="6" rtl="0">
              <a:spcBef>
                <a:spcPts val="0"/>
              </a:spcBef>
              <a:spcAft>
                <a:spcPts val="0"/>
              </a:spcAft>
              <a:buSzPts val="1400"/>
              <a:buNone/>
              <a:defRPr sz="1800"/>
            </a:lvl7pPr>
            <a:lvl8pPr indent="0" lvl="7" rtl="0">
              <a:spcBef>
                <a:spcPts val="0"/>
              </a:spcBef>
              <a:spcAft>
                <a:spcPts val="0"/>
              </a:spcAft>
              <a:buSzPts val="1400"/>
              <a:buNone/>
              <a:defRPr sz="1800"/>
            </a:lvl8pPr>
            <a:lvl9pPr indent="0" lvl="8" rtl="0">
              <a:spcBef>
                <a:spcPts val="0"/>
              </a:spcBef>
              <a:spcAft>
                <a:spcPts val="0"/>
              </a:spcAft>
              <a:buSzPts val="1400"/>
              <a:buNone/>
              <a:defRPr sz="1800"/>
            </a:lvl9pPr>
          </a:lstStyle>
          <a:p/>
        </p:txBody>
      </p:sp>
      <p:sp>
        <p:nvSpPr>
          <p:cNvPr id="283" name="Shape 283"/>
          <p:cNvSpPr txBox="1"/>
          <p:nvPr>
            <p:ph idx="1" type="body"/>
          </p:nvPr>
        </p:nvSpPr>
        <p:spPr>
          <a:xfrm>
            <a:off x="457199" y="2057400"/>
            <a:ext cx="3566100" cy="3657600"/>
          </a:xfrm>
          <a:prstGeom prst="rect">
            <a:avLst/>
          </a:prstGeom>
          <a:noFill/>
          <a:ln>
            <a:noFill/>
          </a:ln>
        </p:spPr>
        <p:txBody>
          <a:bodyPr anchorCtr="0" anchor="t" bIns="91425" lIns="91425" spcFirstLastPara="1" rIns="91425" wrap="square" tIns="91425"/>
          <a:lstStyle>
            <a:lvl1pPr indent="-228600" lvl="0" marL="457200" marR="0" rtl="0" algn="l">
              <a:spcBef>
                <a:spcPts val="600"/>
              </a:spcBef>
              <a:spcAft>
                <a:spcPts val="0"/>
              </a:spcAft>
              <a:buClr>
                <a:schemeClr val="accent1"/>
              </a:buClr>
              <a:buSzPts val="2000"/>
              <a:buFont typeface="Noto Sans Symbols"/>
              <a:buNone/>
              <a:defRPr b="0" i="0" sz="1600" u="none" cap="none" strike="noStrike">
                <a:solidFill>
                  <a:schemeClr val="dk2"/>
                </a:solidFill>
                <a:latin typeface="Questrial"/>
                <a:ea typeface="Questrial"/>
                <a:cs typeface="Questrial"/>
                <a:sym typeface="Questrial"/>
              </a:defRPr>
            </a:lvl1pPr>
            <a:lvl2pPr indent="-228600" lvl="1" marL="914400" marR="0" rtl="0" algn="l">
              <a:spcBef>
                <a:spcPts val="600"/>
              </a:spcBef>
              <a:spcAft>
                <a:spcPts val="0"/>
              </a:spcAft>
              <a:buClr>
                <a:srgbClr val="4C0000"/>
              </a:buClr>
              <a:buSzPts val="1800"/>
              <a:buFont typeface="Noto Sans Symbols"/>
              <a:buNone/>
              <a:defRPr b="0" i="0" sz="1200" u="none" cap="none" strike="noStrike">
                <a:solidFill>
                  <a:schemeClr val="dk2"/>
                </a:solidFill>
                <a:latin typeface="Questrial"/>
                <a:ea typeface="Questrial"/>
                <a:cs typeface="Questrial"/>
                <a:sym typeface="Questrial"/>
              </a:defRPr>
            </a:lvl2pPr>
            <a:lvl3pPr indent="-228600" lvl="2" marL="1371600" marR="0" rtl="0" algn="l">
              <a:spcBef>
                <a:spcPts val="600"/>
              </a:spcBef>
              <a:spcAft>
                <a:spcPts val="0"/>
              </a:spcAft>
              <a:buClr>
                <a:schemeClr val="accent1"/>
              </a:buClr>
              <a:buSzPts val="1800"/>
              <a:buFont typeface="Noto Sans Symbols"/>
              <a:buNone/>
              <a:defRPr b="0" i="0" sz="1000" u="none" cap="none" strike="noStrike">
                <a:solidFill>
                  <a:schemeClr val="dk2"/>
                </a:solidFill>
                <a:latin typeface="Questrial"/>
                <a:ea typeface="Questrial"/>
                <a:cs typeface="Questrial"/>
                <a:sym typeface="Questrial"/>
              </a:defRPr>
            </a:lvl3pPr>
            <a:lvl4pPr indent="-228600" lvl="3" marL="1828800" marR="0" rtl="0" algn="l">
              <a:spcBef>
                <a:spcPts val="600"/>
              </a:spcBef>
              <a:spcAft>
                <a:spcPts val="0"/>
              </a:spcAft>
              <a:buClr>
                <a:srgbClr val="4C0000"/>
              </a:buClr>
              <a:buSzPts val="1800"/>
              <a:buFont typeface="Noto Sans Symbols"/>
              <a:buNone/>
              <a:defRPr b="0" i="0" sz="900" u="none" cap="none" strike="noStrike">
                <a:solidFill>
                  <a:schemeClr val="dk2"/>
                </a:solidFill>
                <a:latin typeface="Questrial"/>
                <a:ea typeface="Questrial"/>
                <a:cs typeface="Questrial"/>
                <a:sym typeface="Questrial"/>
              </a:defRPr>
            </a:lvl4pPr>
            <a:lvl5pPr indent="-228600" lvl="4" marL="2286000" marR="0" rtl="0" algn="l">
              <a:spcBef>
                <a:spcPts val="600"/>
              </a:spcBef>
              <a:spcAft>
                <a:spcPts val="0"/>
              </a:spcAft>
              <a:buClr>
                <a:schemeClr val="accent1"/>
              </a:buClr>
              <a:buSzPts val="1800"/>
              <a:buFont typeface="Noto Sans Symbols"/>
              <a:buNone/>
              <a:defRPr b="0" i="0" sz="900" u="none" cap="none" strike="noStrike">
                <a:solidFill>
                  <a:schemeClr val="dk2"/>
                </a:solidFill>
                <a:latin typeface="Questrial"/>
                <a:ea typeface="Questrial"/>
                <a:cs typeface="Questrial"/>
                <a:sym typeface="Questrial"/>
              </a:defRPr>
            </a:lvl5pPr>
            <a:lvl6pPr indent="-228600" lvl="5" marL="2743200" marR="0" rtl="0" algn="l">
              <a:spcBef>
                <a:spcPts val="180"/>
              </a:spcBef>
              <a:spcAft>
                <a:spcPts val="0"/>
              </a:spcAft>
              <a:buClr>
                <a:srgbClr val="4C0000"/>
              </a:buClr>
              <a:buSzPts val="1800"/>
              <a:buFont typeface="Noto Sans Symbols"/>
              <a:buNone/>
              <a:defRPr b="0" i="0" sz="900" u="none" cap="none" strike="noStrike">
                <a:solidFill>
                  <a:schemeClr val="dk2"/>
                </a:solidFill>
                <a:latin typeface="Questrial"/>
                <a:ea typeface="Questrial"/>
                <a:cs typeface="Questrial"/>
                <a:sym typeface="Questrial"/>
              </a:defRPr>
            </a:lvl6pPr>
            <a:lvl7pPr indent="-228600" lvl="6" marL="3200400" marR="0" rtl="0" algn="l">
              <a:spcBef>
                <a:spcPts val="180"/>
              </a:spcBef>
              <a:spcAft>
                <a:spcPts val="0"/>
              </a:spcAft>
              <a:buClr>
                <a:schemeClr val="accent1"/>
              </a:buClr>
              <a:buSzPts val="1800"/>
              <a:buFont typeface="Noto Sans Symbols"/>
              <a:buNone/>
              <a:defRPr b="0" i="0" sz="900" u="none" cap="none" strike="noStrike">
                <a:solidFill>
                  <a:schemeClr val="dk2"/>
                </a:solidFill>
                <a:latin typeface="Questrial"/>
                <a:ea typeface="Questrial"/>
                <a:cs typeface="Questrial"/>
                <a:sym typeface="Questrial"/>
              </a:defRPr>
            </a:lvl7pPr>
            <a:lvl8pPr indent="-228600" lvl="7" marL="3657600" marR="0" rtl="0" algn="l">
              <a:spcBef>
                <a:spcPts val="180"/>
              </a:spcBef>
              <a:spcAft>
                <a:spcPts val="0"/>
              </a:spcAft>
              <a:buClr>
                <a:srgbClr val="4C0000"/>
              </a:buClr>
              <a:buSzPts val="1800"/>
              <a:buFont typeface="Noto Sans Symbols"/>
              <a:buNone/>
              <a:defRPr b="0" i="0" sz="900" u="none" cap="none" strike="noStrike">
                <a:solidFill>
                  <a:schemeClr val="dk2"/>
                </a:solidFill>
                <a:latin typeface="Questrial"/>
                <a:ea typeface="Questrial"/>
                <a:cs typeface="Questrial"/>
                <a:sym typeface="Questrial"/>
              </a:defRPr>
            </a:lvl8pPr>
            <a:lvl9pPr indent="-228600" lvl="8" marL="4114800" marR="0" rtl="0" algn="l">
              <a:spcBef>
                <a:spcPts val="180"/>
              </a:spcBef>
              <a:spcAft>
                <a:spcPts val="0"/>
              </a:spcAft>
              <a:buClr>
                <a:schemeClr val="accent1"/>
              </a:buClr>
              <a:buSzPts val="1800"/>
              <a:buFont typeface="Noto Sans Symbols"/>
              <a:buNone/>
              <a:defRPr b="0" i="0" sz="900" u="none" cap="none" strike="noStrike">
                <a:solidFill>
                  <a:schemeClr val="dk2"/>
                </a:solidFill>
                <a:latin typeface="Questrial"/>
                <a:ea typeface="Questrial"/>
                <a:cs typeface="Questrial"/>
                <a:sym typeface="Questrial"/>
              </a:defRPr>
            </a:lvl9pPr>
          </a:lstStyle>
          <a:p/>
        </p:txBody>
      </p:sp>
      <p:sp>
        <p:nvSpPr>
          <p:cNvPr id="284" name="Shape 284"/>
          <p:cNvSpPr txBox="1"/>
          <p:nvPr>
            <p:ph idx="10" type="dt"/>
          </p:nvPr>
        </p:nvSpPr>
        <p:spPr>
          <a:xfrm>
            <a:off x="161365" y="6124014"/>
            <a:ext cx="1752600" cy="365100"/>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SzPts val="1400"/>
              <a:buNone/>
              <a:defRPr b="1" sz="1100">
                <a:solidFill>
                  <a:srgbClr val="848484"/>
                </a:solidFill>
                <a:latin typeface="Questrial"/>
                <a:ea typeface="Questrial"/>
                <a:cs typeface="Questrial"/>
                <a:sym typeface="Questrial"/>
              </a:defRPr>
            </a:lvl1pPr>
            <a:lvl2pPr indent="0" lvl="1" marL="4572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2pPr>
            <a:lvl3pPr indent="0" lvl="2" marL="9144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3pPr>
            <a:lvl4pPr indent="0" lvl="3" marL="13716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4pPr>
            <a:lvl5pPr indent="0" lvl="4" marL="18288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5pPr>
            <a:lvl6pPr indent="0" lvl="5" marL="22860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6pPr>
            <a:lvl7pPr indent="0" lvl="6" marL="27432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7pPr>
            <a:lvl8pPr indent="0" lvl="7" marL="32004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8pPr>
            <a:lvl9pPr indent="0" lvl="8" marL="36576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9pPr>
          </a:lstStyle>
          <a:p/>
        </p:txBody>
      </p:sp>
      <p:sp>
        <p:nvSpPr>
          <p:cNvPr id="285" name="Shape 285"/>
          <p:cNvSpPr txBox="1"/>
          <p:nvPr>
            <p:ph idx="11" type="ftr"/>
          </p:nvPr>
        </p:nvSpPr>
        <p:spPr>
          <a:xfrm>
            <a:off x="174812" y="6356350"/>
            <a:ext cx="3863700" cy="365100"/>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SzPts val="1400"/>
              <a:buNone/>
              <a:defRPr b="1" sz="1100">
                <a:solidFill>
                  <a:srgbClr val="848484"/>
                </a:solidFill>
                <a:latin typeface="Questrial"/>
                <a:ea typeface="Questrial"/>
                <a:cs typeface="Questrial"/>
                <a:sym typeface="Questrial"/>
              </a:defRPr>
            </a:lvl1pPr>
            <a:lvl2pPr indent="0" lvl="1" marL="4572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2pPr>
            <a:lvl3pPr indent="0" lvl="2" marL="9144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3pPr>
            <a:lvl4pPr indent="0" lvl="3" marL="13716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4pPr>
            <a:lvl5pPr indent="0" lvl="4" marL="18288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5pPr>
            <a:lvl6pPr indent="0" lvl="5" marL="22860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6pPr>
            <a:lvl7pPr indent="0" lvl="6" marL="27432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7pPr>
            <a:lvl8pPr indent="0" lvl="7" marL="32004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8pPr>
            <a:lvl9pPr indent="0" lvl="8" marL="36576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9pPr>
          </a:lstStyle>
          <a:p/>
        </p:txBody>
      </p:sp>
      <p:sp>
        <p:nvSpPr>
          <p:cNvPr id="286" name="Shape 286"/>
          <p:cNvSpPr txBox="1"/>
          <p:nvPr>
            <p:ph idx="12" type="sldNum"/>
          </p:nvPr>
        </p:nvSpPr>
        <p:spPr>
          <a:xfrm>
            <a:off x="8256494" y="361016"/>
            <a:ext cx="5064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1" sz="2200">
                <a:solidFill>
                  <a:schemeClr val="lt1"/>
                </a:solidFill>
                <a:latin typeface="Questrial"/>
                <a:ea typeface="Questrial"/>
                <a:cs typeface="Questrial"/>
                <a:sym typeface="Questrial"/>
              </a:defRPr>
            </a:lvl1pPr>
            <a:lvl2pPr indent="0" lvl="1" marL="0" marR="0" rtl="0" algn="r">
              <a:spcBef>
                <a:spcPts val="0"/>
              </a:spcBef>
              <a:buNone/>
              <a:defRPr b="1" sz="2200">
                <a:solidFill>
                  <a:schemeClr val="lt1"/>
                </a:solidFill>
                <a:latin typeface="Questrial"/>
                <a:ea typeface="Questrial"/>
                <a:cs typeface="Questrial"/>
                <a:sym typeface="Questrial"/>
              </a:defRPr>
            </a:lvl2pPr>
            <a:lvl3pPr indent="0" lvl="2" marL="0" marR="0" rtl="0" algn="r">
              <a:spcBef>
                <a:spcPts val="0"/>
              </a:spcBef>
              <a:buNone/>
              <a:defRPr b="1" sz="2200">
                <a:solidFill>
                  <a:schemeClr val="lt1"/>
                </a:solidFill>
                <a:latin typeface="Questrial"/>
                <a:ea typeface="Questrial"/>
                <a:cs typeface="Questrial"/>
                <a:sym typeface="Questrial"/>
              </a:defRPr>
            </a:lvl3pPr>
            <a:lvl4pPr indent="0" lvl="3" marL="0" marR="0" rtl="0" algn="r">
              <a:spcBef>
                <a:spcPts val="0"/>
              </a:spcBef>
              <a:buNone/>
              <a:defRPr b="1" sz="2200">
                <a:solidFill>
                  <a:schemeClr val="lt1"/>
                </a:solidFill>
                <a:latin typeface="Questrial"/>
                <a:ea typeface="Questrial"/>
                <a:cs typeface="Questrial"/>
                <a:sym typeface="Questrial"/>
              </a:defRPr>
            </a:lvl4pPr>
            <a:lvl5pPr indent="0" lvl="4" marL="0" marR="0" rtl="0" algn="r">
              <a:spcBef>
                <a:spcPts val="0"/>
              </a:spcBef>
              <a:buNone/>
              <a:defRPr b="1" sz="2200">
                <a:solidFill>
                  <a:schemeClr val="lt1"/>
                </a:solidFill>
                <a:latin typeface="Questrial"/>
                <a:ea typeface="Questrial"/>
                <a:cs typeface="Questrial"/>
                <a:sym typeface="Questrial"/>
              </a:defRPr>
            </a:lvl5pPr>
            <a:lvl6pPr indent="0" lvl="5" marL="0" marR="0" rtl="0" algn="r">
              <a:spcBef>
                <a:spcPts val="0"/>
              </a:spcBef>
              <a:buNone/>
              <a:defRPr b="1" sz="2200">
                <a:solidFill>
                  <a:schemeClr val="lt1"/>
                </a:solidFill>
                <a:latin typeface="Questrial"/>
                <a:ea typeface="Questrial"/>
                <a:cs typeface="Questrial"/>
                <a:sym typeface="Questrial"/>
              </a:defRPr>
            </a:lvl6pPr>
            <a:lvl7pPr indent="0" lvl="6" marL="0" marR="0" rtl="0" algn="r">
              <a:spcBef>
                <a:spcPts val="0"/>
              </a:spcBef>
              <a:buNone/>
              <a:defRPr b="1" sz="2200">
                <a:solidFill>
                  <a:schemeClr val="lt1"/>
                </a:solidFill>
                <a:latin typeface="Questrial"/>
                <a:ea typeface="Questrial"/>
                <a:cs typeface="Questrial"/>
                <a:sym typeface="Questrial"/>
              </a:defRPr>
            </a:lvl7pPr>
            <a:lvl8pPr indent="0" lvl="7" marL="0" marR="0" rtl="0" algn="r">
              <a:spcBef>
                <a:spcPts val="0"/>
              </a:spcBef>
              <a:buNone/>
              <a:defRPr b="1" sz="2200">
                <a:solidFill>
                  <a:schemeClr val="lt1"/>
                </a:solidFill>
                <a:latin typeface="Questrial"/>
                <a:ea typeface="Questrial"/>
                <a:cs typeface="Questrial"/>
                <a:sym typeface="Questrial"/>
              </a:defRPr>
            </a:lvl8pPr>
            <a:lvl9pPr indent="0" lvl="8" marL="0" marR="0" rtl="0" algn="r">
              <a:spcBef>
                <a:spcPts val="0"/>
              </a:spcBef>
              <a:buNone/>
              <a:defRPr b="1" sz="2200">
                <a:solidFill>
                  <a:schemeClr val="lt1"/>
                </a:solidFill>
                <a:latin typeface="Questrial"/>
                <a:ea typeface="Questrial"/>
                <a:cs typeface="Questrial"/>
                <a:sym typeface="Questrial"/>
              </a:defRPr>
            </a:lvl9pPr>
          </a:lstStyle>
          <a:p>
            <a:pPr indent="0" lvl="0" marL="0">
              <a:spcBef>
                <a:spcPts val="0"/>
              </a:spcBef>
              <a:spcAft>
                <a:spcPts val="0"/>
              </a:spcAft>
              <a:buNone/>
            </a:pPr>
            <a:fld id="{00000000-1234-1234-1234-123412341234}" type="slidenum">
              <a:rPr lang="en-US"/>
              <a:t>‹#›</a:t>
            </a:fld>
            <a:endParaRPr/>
          </a:p>
        </p:txBody>
      </p:sp>
      <p:sp>
        <p:nvSpPr>
          <p:cNvPr id="287" name="Shape 287"/>
          <p:cNvSpPr/>
          <p:nvPr>
            <p:ph idx="2" type="pic"/>
          </p:nvPr>
        </p:nvSpPr>
        <p:spPr>
          <a:xfrm>
            <a:off x="4760258" y="990600"/>
            <a:ext cx="4096500" cy="5611800"/>
          </a:xfrm>
          <a:prstGeom prst="rect">
            <a:avLst/>
          </a:prstGeom>
          <a:noFill/>
          <a:ln>
            <a:noFill/>
          </a:ln>
        </p:spPr>
        <p:txBody>
          <a:bodyPr anchorCtr="0" anchor="t" bIns="91425" lIns="91425" spcFirstLastPara="1" rIns="91425" wrap="square" tIns="91425"/>
          <a:lstStyle>
            <a:lvl1pPr indent="-228600" lvl="0" marL="228600" marR="0" rtl="0" algn="l">
              <a:spcBef>
                <a:spcPts val="1800"/>
              </a:spcBef>
              <a:spcAft>
                <a:spcPts val="0"/>
              </a:spcAft>
              <a:buClr>
                <a:schemeClr val="accent1"/>
              </a:buClr>
              <a:buSzPts val="1400"/>
              <a:buFont typeface="Noto Sans Symbols"/>
              <a:buNone/>
              <a:defRPr b="0" i="0" sz="2000" u="none" cap="none" strike="noStrike">
                <a:solidFill>
                  <a:schemeClr val="dk2"/>
                </a:solidFill>
                <a:latin typeface="Questrial"/>
                <a:ea typeface="Questrial"/>
                <a:cs typeface="Questrial"/>
                <a:sym typeface="Questrial"/>
              </a:defRPr>
            </a:lvl1pPr>
            <a:lvl2pPr indent="-228600" lvl="1" marL="457200" marR="0" rtl="0" algn="l">
              <a:spcBef>
                <a:spcPts val="600"/>
              </a:spcBef>
              <a:spcAft>
                <a:spcPts val="0"/>
              </a:spcAft>
              <a:buClr>
                <a:srgbClr val="4C0000"/>
              </a:buClr>
              <a:buSzPts val="1800"/>
              <a:buFont typeface="Noto Sans Symbols"/>
              <a:buChar char="◼"/>
              <a:defRPr b="0" i="0" sz="1800" u="none" cap="none" strike="noStrike">
                <a:solidFill>
                  <a:schemeClr val="dk2"/>
                </a:solidFill>
                <a:latin typeface="Questrial"/>
                <a:ea typeface="Questrial"/>
                <a:cs typeface="Questrial"/>
                <a:sym typeface="Questrial"/>
              </a:defRPr>
            </a:lvl2pPr>
            <a:lvl3pPr indent="-228600" lvl="2" marL="685800" marR="0" rtl="0" algn="l">
              <a:spcBef>
                <a:spcPts val="600"/>
              </a:spcBef>
              <a:spcAft>
                <a:spcPts val="0"/>
              </a:spcAft>
              <a:buClr>
                <a:schemeClr val="accent1"/>
              </a:buClr>
              <a:buSzPts val="1800"/>
              <a:buFont typeface="Noto Sans Symbols"/>
              <a:buChar char="◼"/>
              <a:defRPr b="0" i="0" sz="1800" u="none" cap="none" strike="noStrike">
                <a:solidFill>
                  <a:schemeClr val="dk2"/>
                </a:solidFill>
                <a:latin typeface="Questrial"/>
                <a:ea typeface="Questrial"/>
                <a:cs typeface="Questrial"/>
                <a:sym typeface="Questrial"/>
              </a:defRPr>
            </a:lvl3pPr>
            <a:lvl4pPr indent="-228600" lvl="3" marL="914400" marR="0" rtl="0" algn="l">
              <a:spcBef>
                <a:spcPts val="600"/>
              </a:spcBef>
              <a:spcAft>
                <a:spcPts val="0"/>
              </a:spcAft>
              <a:buClr>
                <a:srgbClr val="4C0000"/>
              </a:buClr>
              <a:buSzPts val="1800"/>
              <a:buFont typeface="Noto Sans Symbols"/>
              <a:buChar char="◼"/>
              <a:defRPr b="0" i="0" sz="1800" u="none" cap="none" strike="noStrike">
                <a:solidFill>
                  <a:schemeClr val="dk2"/>
                </a:solidFill>
                <a:latin typeface="Questrial"/>
                <a:ea typeface="Questrial"/>
                <a:cs typeface="Questrial"/>
                <a:sym typeface="Questrial"/>
              </a:defRPr>
            </a:lvl4pPr>
            <a:lvl5pPr indent="-228600" lvl="4" marL="1143000" marR="0" rtl="0" algn="l">
              <a:spcBef>
                <a:spcPts val="600"/>
              </a:spcBef>
              <a:spcAft>
                <a:spcPts val="0"/>
              </a:spcAft>
              <a:buClr>
                <a:schemeClr val="accent1"/>
              </a:buClr>
              <a:buSzPts val="1800"/>
              <a:buFont typeface="Noto Sans Symbols"/>
              <a:buChar char="◼"/>
              <a:defRPr b="0" i="0" sz="1800" u="none" cap="none" strike="noStrike">
                <a:solidFill>
                  <a:schemeClr val="dk2"/>
                </a:solidFill>
                <a:latin typeface="Questrial"/>
                <a:ea typeface="Questrial"/>
                <a:cs typeface="Questrial"/>
                <a:sym typeface="Questrial"/>
              </a:defRPr>
            </a:lvl5pPr>
            <a:lvl6pPr indent="-234950" lvl="5" marL="1377950" marR="0" rtl="0" algn="l">
              <a:spcBef>
                <a:spcPts val="360"/>
              </a:spcBef>
              <a:spcAft>
                <a:spcPts val="0"/>
              </a:spcAft>
              <a:buClr>
                <a:srgbClr val="4C0000"/>
              </a:buClr>
              <a:buSzPts val="1800"/>
              <a:buFont typeface="Noto Sans Symbols"/>
              <a:buChar char="◼"/>
              <a:defRPr b="0" i="0" sz="1800" u="none" cap="none" strike="noStrike">
                <a:solidFill>
                  <a:schemeClr val="dk2"/>
                </a:solidFill>
                <a:latin typeface="Questrial"/>
                <a:ea typeface="Questrial"/>
                <a:cs typeface="Questrial"/>
                <a:sym typeface="Questrial"/>
              </a:defRPr>
            </a:lvl6pPr>
            <a:lvl7pPr indent="-231775" lvl="6" marL="1603375" marR="0" rtl="0" algn="l">
              <a:spcBef>
                <a:spcPts val="360"/>
              </a:spcBef>
              <a:spcAft>
                <a:spcPts val="0"/>
              </a:spcAft>
              <a:buClr>
                <a:schemeClr val="accent1"/>
              </a:buClr>
              <a:buSzPts val="1800"/>
              <a:buFont typeface="Noto Sans Symbols"/>
              <a:buChar char="◼"/>
              <a:defRPr b="0" i="0" sz="1800" u="none" cap="none" strike="noStrike">
                <a:solidFill>
                  <a:schemeClr val="dk2"/>
                </a:solidFill>
                <a:latin typeface="Questrial"/>
                <a:ea typeface="Questrial"/>
                <a:cs typeface="Questrial"/>
                <a:sym typeface="Questrial"/>
              </a:defRPr>
            </a:lvl7pPr>
            <a:lvl8pPr indent="-230187" lvl="7" marL="1830387" marR="0" rtl="0" algn="l">
              <a:spcBef>
                <a:spcPts val="360"/>
              </a:spcBef>
              <a:spcAft>
                <a:spcPts val="0"/>
              </a:spcAft>
              <a:buClr>
                <a:srgbClr val="4C0000"/>
              </a:buClr>
              <a:buSzPts val="1800"/>
              <a:buFont typeface="Noto Sans Symbols"/>
              <a:buChar char="◼"/>
              <a:defRPr b="0" i="0" sz="1800" u="none" cap="none" strike="noStrike">
                <a:solidFill>
                  <a:schemeClr val="dk2"/>
                </a:solidFill>
                <a:latin typeface="Questrial"/>
                <a:ea typeface="Questrial"/>
                <a:cs typeface="Questrial"/>
                <a:sym typeface="Questrial"/>
              </a:defRPr>
            </a:lvl8pPr>
            <a:lvl9pPr indent="-228600" lvl="8" marL="2057400" marR="0" rtl="0" algn="l">
              <a:spcBef>
                <a:spcPts val="360"/>
              </a:spcBef>
              <a:spcAft>
                <a:spcPts val="0"/>
              </a:spcAft>
              <a:buClr>
                <a:schemeClr val="accent1"/>
              </a:buClr>
              <a:buSzPts val="1800"/>
              <a:buFont typeface="Noto Sans Symbols"/>
              <a:buChar char="◼"/>
              <a:defRPr b="0" i="0" sz="1800" u="none" cap="none" strike="noStrike">
                <a:solidFill>
                  <a:schemeClr val="dk2"/>
                </a:solidFill>
                <a:latin typeface="Questrial"/>
                <a:ea typeface="Questrial"/>
                <a:cs typeface="Questrial"/>
                <a:sym typeface="Questrial"/>
              </a:defRPr>
            </a:lvl9pPr>
          </a:lstStyl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above Caption" type="picTx">
  <p:cSld name="PICTURE_WITH_CAPTION_TEXT">
    <p:spTree>
      <p:nvGrpSpPr>
        <p:cNvPr id="288" name="Shape 288"/>
        <p:cNvGrpSpPr/>
        <p:nvPr/>
      </p:nvGrpSpPr>
      <p:grpSpPr>
        <a:xfrm>
          <a:off x="0" y="0"/>
          <a:ext cx="0" cy="0"/>
          <a:chOff x="0" y="0"/>
          <a:chExt cx="0" cy="0"/>
        </a:xfrm>
      </p:grpSpPr>
      <p:sp>
        <p:nvSpPr>
          <p:cNvPr id="289" name="Shape 289"/>
          <p:cNvSpPr/>
          <p:nvPr/>
        </p:nvSpPr>
        <p:spPr>
          <a:xfrm>
            <a:off x="7216775" y="268288"/>
            <a:ext cx="1639500" cy="36393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Questrial"/>
              <a:ea typeface="Questrial"/>
              <a:cs typeface="Questrial"/>
              <a:sym typeface="Questrial"/>
            </a:endParaRPr>
          </a:p>
        </p:txBody>
      </p:sp>
      <p:sp>
        <p:nvSpPr>
          <p:cNvPr id="290" name="Shape 290"/>
          <p:cNvSpPr txBox="1"/>
          <p:nvPr>
            <p:ph type="title"/>
          </p:nvPr>
        </p:nvSpPr>
        <p:spPr>
          <a:xfrm>
            <a:off x="458788" y="4267200"/>
            <a:ext cx="6477000" cy="566700"/>
          </a:xfrm>
          <a:prstGeom prst="rect">
            <a:avLst/>
          </a:prstGeom>
          <a:noFill/>
          <a:ln>
            <a:noFill/>
          </a:ln>
        </p:spPr>
        <p:txBody>
          <a:bodyPr anchorCtr="0" anchor="b" bIns="91425" lIns="91425" spcFirstLastPara="1" rIns="91425" wrap="square" tIns="91425"/>
          <a:lstStyle>
            <a:lvl1pPr indent="0" lvl="0" marL="0" marR="0" rtl="0" algn="l">
              <a:spcBef>
                <a:spcPts val="0"/>
              </a:spcBef>
              <a:spcAft>
                <a:spcPts val="0"/>
              </a:spcAft>
              <a:buClr>
                <a:schemeClr val="accent1"/>
              </a:buClr>
              <a:buSzPts val="1400"/>
              <a:buFont typeface="Questrial"/>
              <a:buNone/>
              <a:defRPr b="0" i="0" sz="2800" u="none" cap="none" strike="noStrike">
                <a:solidFill>
                  <a:schemeClr val="accent1"/>
                </a:solidFill>
                <a:latin typeface="Questrial"/>
                <a:ea typeface="Questrial"/>
                <a:cs typeface="Questrial"/>
                <a:sym typeface="Questrial"/>
              </a:defRPr>
            </a:lvl1pPr>
            <a:lvl2pPr indent="0" lvl="1" rtl="0">
              <a:spcBef>
                <a:spcPts val="0"/>
              </a:spcBef>
              <a:spcAft>
                <a:spcPts val="0"/>
              </a:spcAft>
              <a:buSzPts val="1400"/>
              <a:buNone/>
              <a:defRPr sz="1800"/>
            </a:lvl2pPr>
            <a:lvl3pPr indent="0" lvl="2" rtl="0">
              <a:spcBef>
                <a:spcPts val="0"/>
              </a:spcBef>
              <a:spcAft>
                <a:spcPts val="0"/>
              </a:spcAft>
              <a:buSzPts val="1400"/>
              <a:buNone/>
              <a:defRPr sz="1800"/>
            </a:lvl3pPr>
            <a:lvl4pPr indent="0" lvl="3" rtl="0">
              <a:spcBef>
                <a:spcPts val="0"/>
              </a:spcBef>
              <a:spcAft>
                <a:spcPts val="0"/>
              </a:spcAft>
              <a:buSzPts val="1400"/>
              <a:buNone/>
              <a:defRPr sz="1800"/>
            </a:lvl4pPr>
            <a:lvl5pPr indent="0" lvl="4" rtl="0">
              <a:spcBef>
                <a:spcPts val="0"/>
              </a:spcBef>
              <a:spcAft>
                <a:spcPts val="0"/>
              </a:spcAft>
              <a:buSzPts val="1400"/>
              <a:buNone/>
              <a:defRPr sz="1800"/>
            </a:lvl5pPr>
            <a:lvl6pPr indent="0" lvl="5" rtl="0">
              <a:spcBef>
                <a:spcPts val="0"/>
              </a:spcBef>
              <a:spcAft>
                <a:spcPts val="0"/>
              </a:spcAft>
              <a:buSzPts val="1400"/>
              <a:buNone/>
              <a:defRPr sz="1800"/>
            </a:lvl6pPr>
            <a:lvl7pPr indent="0" lvl="6" rtl="0">
              <a:spcBef>
                <a:spcPts val="0"/>
              </a:spcBef>
              <a:spcAft>
                <a:spcPts val="0"/>
              </a:spcAft>
              <a:buSzPts val="1400"/>
              <a:buNone/>
              <a:defRPr sz="1800"/>
            </a:lvl7pPr>
            <a:lvl8pPr indent="0" lvl="7" rtl="0">
              <a:spcBef>
                <a:spcPts val="0"/>
              </a:spcBef>
              <a:spcAft>
                <a:spcPts val="0"/>
              </a:spcAft>
              <a:buSzPts val="1400"/>
              <a:buNone/>
              <a:defRPr sz="1800"/>
            </a:lvl8pPr>
            <a:lvl9pPr indent="0" lvl="8" rtl="0">
              <a:spcBef>
                <a:spcPts val="0"/>
              </a:spcBef>
              <a:spcAft>
                <a:spcPts val="0"/>
              </a:spcAft>
              <a:buSzPts val="1400"/>
              <a:buNone/>
              <a:defRPr sz="1800"/>
            </a:lvl9pPr>
          </a:lstStyle>
          <a:p/>
        </p:txBody>
      </p:sp>
      <p:sp>
        <p:nvSpPr>
          <p:cNvPr id="291" name="Shape 291"/>
          <p:cNvSpPr/>
          <p:nvPr>
            <p:ph idx="2" type="pic"/>
          </p:nvPr>
        </p:nvSpPr>
        <p:spPr>
          <a:xfrm>
            <a:off x="269874" y="268288"/>
            <a:ext cx="6858000" cy="3639300"/>
          </a:xfrm>
          <a:prstGeom prst="rect">
            <a:avLst/>
          </a:prstGeom>
          <a:noFill/>
          <a:ln>
            <a:noFill/>
          </a:ln>
        </p:spPr>
        <p:txBody>
          <a:bodyPr anchorCtr="0" anchor="t" bIns="91425" lIns="91425" spcFirstLastPara="1" rIns="91425" wrap="square" tIns="91425"/>
          <a:lstStyle>
            <a:lvl1pPr indent="0" lvl="0" marL="0" marR="0" rtl="0" algn="l">
              <a:spcBef>
                <a:spcPts val="1800"/>
              </a:spcBef>
              <a:spcAft>
                <a:spcPts val="0"/>
              </a:spcAft>
              <a:buClr>
                <a:schemeClr val="accent1"/>
              </a:buClr>
              <a:buSzPts val="1400"/>
              <a:buFont typeface="Noto Sans Symbols"/>
              <a:buNone/>
              <a:defRPr b="0" i="0" sz="3200" u="none" cap="none" strike="noStrike">
                <a:solidFill>
                  <a:schemeClr val="dk2"/>
                </a:solidFill>
                <a:latin typeface="Questrial"/>
                <a:ea typeface="Questrial"/>
                <a:cs typeface="Questrial"/>
                <a:sym typeface="Questrial"/>
              </a:defRPr>
            </a:lvl1pPr>
            <a:lvl2pPr indent="0" lvl="1" marL="457200" marR="0" rtl="0" algn="l">
              <a:spcBef>
                <a:spcPts val="600"/>
              </a:spcBef>
              <a:spcAft>
                <a:spcPts val="0"/>
              </a:spcAft>
              <a:buClr>
                <a:srgbClr val="4C0000"/>
              </a:buClr>
              <a:buSzPts val="1400"/>
              <a:buFont typeface="Noto Sans Symbols"/>
              <a:buNone/>
              <a:defRPr b="0" i="0" sz="2800" u="none" cap="none" strike="noStrike">
                <a:solidFill>
                  <a:schemeClr val="dk2"/>
                </a:solidFill>
                <a:latin typeface="Questrial"/>
                <a:ea typeface="Questrial"/>
                <a:cs typeface="Questrial"/>
                <a:sym typeface="Questrial"/>
              </a:defRPr>
            </a:lvl2pPr>
            <a:lvl3pPr indent="0" lvl="2" marL="914400" marR="0" rtl="0" algn="l">
              <a:spcBef>
                <a:spcPts val="600"/>
              </a:spcBef>
              <a:spcAft>
                <a:spcPts val="0"/>
              </a:spcAft>
              <a:buClr>
                <a:schemeClr val="accent1"/>
              </a:buClr>
              <a:buSzPts val="1400"/>
              <a:buFont typeface="Noto Sans Symbols"/>
              <a:buNone/>
              <a:defRPr b="0" i="0" sz="2400" u="none" cap="none" strike="noStrike">
                <a:solidFill>
                  <a:schemeClr val="dk2"/>
                </a:solidFill>
                <a:latin typeface="Questrial"/>
                <a:ea typeface="Questrial"/>
                <a:cs typeface="Questrial"/>
                <a:sym typeface="Questrial"/>
              </a:defRPr>
            </a:lvl3pPr>
            <a:lvl4pPr indent="0" lvl="3" marL="1371600" marR="0" rtl="0" algn="l">
              <a:spcBef>
                <a:spcPts val="600"/>
              </a:spcBef>
              <a:spcAft>
                <a:spcPts val="0"/>
              </a:spcAft>
              <a:buClr>
                <a:srgbClr val="4C0000"/>
              </a:buClr>
              <a:buSzPts val="1400"/>
              <a:buFont typeface="Noto Sans Symbols"/>
              <a:buNone/>
              <a:defRPr b="0" i="0" sz="2000" u="none" cap="none" strike="noStrike">
                <a:solidFill>
                  <a:schemeClr val="dk2"/>
                </a:solidFill>
                <a:latin typeface="Questrial"/>
                <a:ea typeface="Questrial"/>
                <a:cs typeface="Questrial"/>
                <a:sym typeface="Questrial"/>
              </a:defRPr>
            </a:lvl4pPr>
            <a:lvl5pPr indent="0" lvl="4" marL="1828800" marR="0" rtl="0" algn="l">
              <a:spcBef>
                <a:spcPts val="600"/>
              </a:spcBef>
              <a:spcAft>
                <a:spcPts val="0"/>
              </a:spcAft>
              <a:buClr>
                <a:schemeClr val="accent1"/>
              </a:buClr>
              <a:buSzPts val="1400"/>
              <a:buFont typeface="Noto Sans Symbols"/>
              <a:buNone/>
              <a:defRPr b="0" i="0" sz="2000" u="none" cap="none" strike="noStrike">
                <a:solidFill>
                  <a:schemeClr val="dk2"/>
                </a:solidFill>
                <a:latin typeface="Questrial"/>
                <a:ea typeface="Questrial"/>
                <a:cs typeface="Questrial"/>
                <a:sym typeface="Questrial"/>
              </a:defRPr>
            </a:lvl5pPr>
            <a:lvl6pPr indent="0" lvl="5" marL="2286000" marR="0" rtl="0" algn="l">
              <a:spcBef>
                <a:spcPts val="400"/>
              </a:spcBef>
              <a:spcAft>
                <a:spcPts val="0"/>
              </a:spcAft>
              <a:buClr>
                <a:srgbClr val="4C0000"/>
              </a:buClr>
              <a:buSzPts val="1400"/>
              <a:buFont typeface="Noto Sans Symbols"/>
              <a:buNone/>
              <a:defRPr b="0" i="0" sz="2000" u="none" cap="none" strike="noStrike">
                <a:solidFill>
                  <a:schemeClr val="dk2"/>
                </a:solidFill>
                <a:latin typeface="Questrial"/>
                <a:ea typeface="Questrial"/>
                <a:cs typeface="Questrial"/>
                <a:sym typeface="Questrial"/>
              </a:defRPr>
            </a:lvl6pPr>
            <a:lvl7pPr indent="0" lvl="6" marL="2743200" marR="0" rtl="0" algn="l">
              <a:spcBef>
                <a:spcPts val="400"/>
              </a:spcBef>
              <a:spcAft>
                <a:spcPts val="0"/>
              </a:spcAft>
              <a:buClr>
                <a:schemeClr val="accent1"/>
              </a:buClr>
              <a:buSzPts val="1400"/>
              <a:buFont typeface="Noto Sans Symbols"/>
              <a:buNone/>
              <a:defRPr b="0" i="0" sz="2000" u="none" cap="none" strike="noStrike">
                <a:solidFill>
                  <a:schemeClr val="dk2"/>
                </a:solidFill>
                <a:latin typeface="Questrial"/>
                <a:ea typeface="Questrial"/>
                <a:cs typeface="Questrial"/>
                <a:sym typeface="Questrial"/>
              </a:defRPr>
            </a:lvl7pPr>
            <a:lvl8pPr indent="0" lvl="7" marL="3200400" marR="0" rtl="0" algn="l">
              <a:spcBef>
                <a:spcPts val="400"/>
              </a:spcBef>
              <a:spcAft>
                <a:spcPts val="0"/>
              </a:spcAft>
              <a:buClr>
                <a:srgbClr val="4C0000"/>
              </a:buClr>
              <a:buSzPts val="1400"/>
              <a:buFont typeface="Noto Sans Symbols"/>
              <a:buNone/>
              <a:defRPr b="0" i="0" sz="2000" u="none" cap="none" strike="noStrike">
                <a:solidFill>
                  <a:schemeClr val="dk2"/>
                </a:solidFill>
                <a:latin typeface="Questrial"/>
                <a:ea typeface="Questrial"/>
                <a:cs typeface="Questrial"/>
                <a:sym typeface="Questrial"/>
              </a:defRPr>
            </a:lvl8pPr>
            <a:lvl9pPr indent="0" lvl="8" marL="3657600" marR="0" rtl="0" algn="l">
              <a:spcBef>
                <a:spcPts val="400"/>
              </a:spcBef>
              <a:spcAft>
                <a:spcPts val="0"/>
              </a:spcAft>
              <a:buClr>
                <a:schemeClr val="accent1"/>
              </a:buClr>
              <a:buSzPts val="1400"/>
              <a:buFont typeface="Noto Sans Symbols"/>
              <a:buNone/>
              <a:defRPr b="0" i="0" sz="2000" u="none" cap="none" strike="noStrike">
                <a:solidFill>
                  <a:schemeClr val="dk2"/>
                </a:solidFill>
                <a:latin typeface="Questrial"/>
                <a:ea typeface="Questrial"/>
                <a:cs typeface="Questrial"/>
                <a:sym typeface="Questrial"/>
              </a:defRPr>
            </a:lvl9pPr>
          </a:lstStyle>
          <a:p/>
        </p:txBody>
      </p:sp>
      <p:sp>
        <p:nvSpPr>
          <p:cNvPr id="292" name="Shape 292"/>
          <p:cNvSpPr txBox="1"/>
          <p:nvPr>
            <p:ph idx="1" type="body"/>
          </p:nvPr>
        </p:nvSpPr>
        <p:spPr>
          <a:xfrm>
            <a:off x="458788" y="4840941"/>
            <a:ext cx="6475500" cy="1304400"/>
          </a:xfrm>
          <a:prstGeom prst="rect">
            <a:avLst/>
          </a:prstGeom>
          <a:noFill/>
          <a:ln>
            <a:noFill/>
          </a:ln>
        </p:spPr>
        <p:txBody>
          <a:bodyPr anchorCtr="0" anchor="t" bIns="91425" lIns="91425" spcFirstLastPara="1" rIns="91425" wrap="square" tIns="91425"/>
          <a:lstStyle>
            <a:lvl1pPr indent="-228600" lvl="0" marL="457200" marR="0" rtl="0" algn="l">
              <a:spcBef>
                <a:spcPts val="0"/>
              </a:spcBef>
              <a:spcAft>
                <a:spcPts val="0"/>
              </a:spcAft>
              <a:buClr>
                <a:schemeClr val="accent1"/>
              </a:buClr>
              <a:buSzPts val="2000"/>
              <a:buFont typeface="Noto Sans Symbols"/>
              <a:buNone/>
              <a:defRPr b="0" i="0" sz="1600" u="none" cap="none" strike="noStrike">
                <a:solidFill>
                  <a:schemeClr val="dk2"/>
                </a:solidFill>
                <a:latin typeface="Questrial"/>
                <a:ea typeface="Questrial"/>
                <a:cs typeface="Questrial"/>
                <a:sym typeface="Questrial"/>
              </a:defRPr>
            </a:lvl1pPr>
            <a:lvl2pPr indent="-228600" lvl="1" marL="914400" marR="0" rtl="0" algn="l">
              <a:spcBef>
                <a:spcPts val="600"/>
              </a:spcBef>
              <a:spcAft>
                <a:spcPts val="0"/>
              </a:spcAft>
              <a:buClr>
                <a:srgbClr val="4C0000"/>
              </a:buClr>
              <a:buSzPts val="1800"/>
              <a:buFont typeface="Noto Sans Symbols"/>
              <a:buNone/>
              <a:defRPr b="0" i="0" sz="1200" u="none" cap="none" strike="noStrike">
                <a:solidFill>
                  <a:schemeClr val="dk2"/>
                </a:solidFill>
                <a:latin typeface="Questrial"/>
                <a:ea typeface="Questrial"/>
                <a:cs typeface="Questrial"/>
                <a:sym typeface="Questrial"/>
              </a:defRPr>
            </a:lvl2pPr>
            <a:lvl3pPr indent="-228600" lvl="2" marL="1371600" marR="0" rtl="0" algn="l">
              <a:spcBef>
                <a:spcPts val="600"/>
              </a:spcBef>
              <a:spcAft>
                <a:spcPts val="0"/>
              </a:spcAft>
              <a:buClr>
                <a:schemeClr val="accent1"/>
              </a:buClr>
              <a:buSzPts val="1800"/>
              <a:buFont typeface="Noto Sans Symbols"/>
              <a:buNone/>
              <a:defRPr b="0" i="0" sz="1000" u="none" cap="none" strike="noStrike">
                <a:solidFill>
                  <a:schemeClr val="dk2"/>
                </a:solidFill>
                <a:latin typeface="Questrial"/>
                <a:ea typeface="Questrial"/>
                <a:cs typeface="Questrial"/>
                <a:sym typeface="Questrial"/>
              </a:defRPr>
            </a:lvl3pPr>
            <a:lvl4pPr indent="-228600" lvl="3" marL="1828800" marR="0" rtl="0" algn="l">
              <a:spcBef>
                <a:spcPts val="600"/>
              </a:spcBef>
              <a:spcAft>
                <a:spcPts val="0"/>
              </a:spcAft>
              <a:buClr>
                <a:srgbClr val="4C0000"/>
              </a:buClr>
              <a:buSzPts val="1800"/>
              <a:buFont typeface="Noto Sans Symbols"/>
              <a:buNone/>
              <a:defRPr b="0" i="0" sz="900" u="none" cap="none" strike="noStrike">
                <a:solidFill>
                  <a:schemeClr val="dk2"/>
                </a:solidFill>
                <a:latin typeface="Questrial"/>
                <a:ea typeface="Questrial"/>
                <a:cs typeface="Questrial"/>
                <a:sym typeface="Questrial"/>
              </a:defRPr>
            </a:lvl4pPr>
            <a:lvl5pPr indent="-228600" lvl="4" marL="2286000" marR="0" rtl="0" algn="l">
              <a:spcBef>
                <a:spcPts val="600"/>
              </a:spcBef>
              <a:spcAft>
                <a:spcPts val="0"/>
              </a:spcAft>
              <a:buClr>
                <a:schemeClr val="accent1"/>
              </a:buClr>
              <a:buSzPts val="1800"/>
              <a:buFont typeface="Noto Sans Symbols"/>
              <a:buNone/>
              <a:defRPr b="0" i="0" sz="900" u="none" cap="none" strike="noStrike">
                <a:solidFill>
                  <a:schemeClr val="dk2"/>
                </a:solidFill>
                <a:latin typeface="Questrial"/>
                <a:ea typeface="Questrial"/>
                <a:cs typeface="Questrial"/>
                <a:sym typeface="Questrial"/>
              </a:defRPr>
            </a:lvl5pPr>
            <a:lvl6pPr indent="-228600" lvl="5" marL="2743200" marR="0" rtl="0" algn="l">
              <a:spcBef>
                <a:spcPts val="180"/>
              </a:spcBef>
              <a:spcAft>
                <a:spcPts val="0"/>
              </a:spcAft>
              <a:buClr>
                <a:srgbClr val="4C0000"/>
              </a:buClr>
              <a:buSzPts val="1800"/>
              <a:buFont typeface="Noto Sans Symbols"/>
              <a:buNone/>
              <a:defRPr b="0" i="0" sz="900" u="none" cap="none" strike="noStrike">
                <a:solidFill>
                  <a:schemeClr val="dk2"/>
                </a:solidFill>
                <a:latin typeface="Questrial"/>
                <a:ea typeface="Questrial"/>
                <a:cs typeface="Questrial"/>
                <a:sym typeface="Questrial"/>
              </a:defRPr>
            </a:lvl6pPr>
            <a:lvl7pPr indent="-228600" lvl="6" marL="3200400" marR="0" rtl="0" algn="l">
              <a:spcBef>
                <a:spcPts val="180"/>
              </a:spcBef>
              <a:spcAft>
                <a:spcPts val="0"/>
              </a:spcAft>
              <a:buClr>
                <a:schemeClr val="accent1"/>
              </a:buClr>
              <a:buSzPts val="1800"/>
              <a:buFont typeface="Noto Sans Symbols"/>
              <a:buNone/>
              <a:defRPr b="0" i="0" sz="900" u="none" cap="none" strike="noStrike">
                <a:solidFill>
                  <a:schemeClr val="dk2"/>
                </a:solidFill>
                <a:latin typeface="Questrial"/>
                <a:ea typeface="Questrial"/>
                <a:cs typeface="Questrial"/>
                <a:sym typeface="Questrial"/>
              </a:defRPr>
            </a:lvl7pPr>
            <a:lvl8pPr indent="-228600" lvl="7" marL="3657600" marR="0" rtl="0" algn="l">
              <a:spcBef>
                <a:spcPts val="180"/>
              </a:spcBef>
              <a:spcAft>
                <a:spcPts val="0"/>
              </a:spcAft>
              <a:buClr>
                <a:srgbClr val="4C0000"/>
              </a:buClr>
              <a:buSzPts val="1800"/>
              <a:buFont typeface="Noto Sans Symbols"/>
              <a:buNone/>
              <a:defRPr b="0" i="0" sz="900" u="none" cap="none" strike="noStrike">
                <a:solidFill>
                  <a:schemeClr val="dk2"/>
                </a:solidFill>
                <a:latin typeface="Questrial"/>
                <a:ea typeface="Questrial"/>
                <a:cs typeface="Questrial"/>
                <a:sym typeface="Questrial"/>
              </a:defRPr>
            </a:lvl8pPr>
            <a:lvl9pPr indent="-228600" lvl="8" marL="4114800" marR="0" rtl="0" algn="l">
              <a:spcBef>
                <a:spcPts val="180"/>
              </a:spcBef>
              <a:spcAft>
                <a:spcPts val="0"/>
              </a:spcAft>
              <a:buClr>
                <a:schemeClr val="accent1"/>
              </a:buClr>
              <a:buSzPts val="1800"/>
              <a:buFont typeface="Noto Sans Symbols"/>
              <a:buNone/>
              <a:defRPr b="0" i="0" sz="900" u="none" cap="none" strike="noStrike">
                <a:solidFill>
                  <a:schemeClr val="dk2"/>
                </a:solidFill>
                <a:latin typeface="Questrial"/>
                <a:ea typeface="Questrial"/>
                <a:cs typeface="Questrial"/>
                <a:sym typeface="Questrial"/>
              </a:defRPr>
            </a:lvl9pPr>
          </a:lstStyle>
          <a:p/>
        </p:txBody>
      </p:sp>
      <p:sp>
        <p:nvSpPr>
          <p:cNvPr id="293" name="Shape 293"/>
          <p:cNvSpPr txBox="1"/>
          <p:nvPr>
            <p:ph idx="10" type="dt"/>
          </p:nvPr>
        </p:nvSpPr>
        <p:spPr>
          <a:xfrm>
            <a:off x="7198659" y="6356350"/>
            <a:ext cx="1752600" cy="365100"/>
          </a:xfrm>
          <a:prstGeom prst="rect">
            <a:avLst/>
          </a:prstGeom>
          <a:noFill/>
          <a:ln>
            <a:noFill/>
          </a:ln>
        </p:spPr>
        <p:txBody>
          <a:bodyPr anchorCtr="0" anchor="ctr" bIns="91425" lIns="91425" spcFirstLastPara="1" rIns="91425" wrap="square" tIns="91425"/>
          <a:lstStyle>
            <a:lvl1pPr indent="0" lvl="0" marL="0" marR="0" rtl="0" algn="r">
              <a:spcBef>
                <a:spcPts val="0"/>
              </a:spcBef>
              <a:spcAft>
                <a:spcPts val="0"/>
              </a:spcAft>
              <a:buSzPts val="1400"/>
              <a:buNone/>
              <a:defRPr b="1" sz="1100">
                <a:solidFill>
                  <a:srgbClr val="848484"/>
                </a:solidFill>
                <a:latin typeface="Questrial"/>
                <a:ea typeface="Questrial"/>
                <a:cs typeface="Questrial"/>
                <a:sym typeface="Questrial"/>
              </a:defRPr>
            </a:lvl1pPr>
            <a:lvl2pPr indent="0" lvl="1" marL="4572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2pPr>
            <a:lvl3pPr indent="0" lvl="2" marL="9144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3pPr>
            <a:lvl4pPr indent="0" lvl="3" marL="13716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4pPr>
            <a:lvl5pPr indent="0" lvl="4" marL="18288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5pPr>
            <a:lvl6pPr indent="0" lvl="5" marL="22860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6pPr>
            <a:lvl7pPr indent="0" lvl="6" marL="27432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7pPr>
            <a:lvl8pPr indent="0" lvl="7" marL="32004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8pPr>
            <a:lvl9pPr indent="0" lvl="8" marL="36576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9pPr>
          </a:lstStyle>
          <a:p/>
        </p:txBody>
      </p:sp>
      <p:sp>
        <p:nvSpPr>
          <p:cNvPr id="294" name="Shape 294"/>
          <p:cNvSpPr txBox="1"/>
          <p:nvPr>
            <p:ph idx="11" type="ftr"/>
          </p:nvPr>
        </p:nvSpPr>
        <p:spPr>
          <a:xfrm>
            <a:off x="174812" y="6356350"/>
            <a:ext cx="6007200" cy="365100"/>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SzPts val="1400"/>
              <a:buNone/>
              <a:defRPr b="1" sz="1100">
                <a:solidFill>
                  <a:srgbClr val="848484"/>
                </a:solidFill>
                <a:latin typeface="Questrial"/>
                <a:ea typeface="Questrial"/>
                <a:cs typeface="Questrial"/>
                <a:sym typeface="Questrial"/>
              </a:defRPr>
            </a:lvl1pPr>
            <a:lvl2pPr indent="0" lvl="1" marL="4572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2pPr>
            <a:lvl3pPr indent="0" lvl="2" marL="9144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3pPr>
            <a:lvl4pPr indent="0" lvl="3" marL="13716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4pPr>
            <a:lvl5pPr indent="0" lvl="4" marL="18288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5pPr>
            <a:lvl6pPr indent="0" lvl="5" marL="22860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6pPr>
            <a:lvl7pPr indent="0" lvl="6" marL="27432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7pPr>
            <a:lvl8pPr indent="0" lvl="7" marL="32004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8pPr>
            <a:lvl9pPr indent="0" lvl="8" marL="36576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9pPr>
          </a:lstStyle>
          <a:p/>
        </p:txBody>
      </p:sp>
      <p:sp>
        <p:nvSpPr>
          <p:cNvPr id="295" name="Shape 295"/>
          <p:cNvSpPr txBox="1"/>
          <p:nvPr>
            <p:ph idx="12" type="sldNum"/>
          </p:nvPr>
        </p:nvSpPr>
        <p:spPr>
          <a:xfrm>
            <a:off x="8256494" y="361016"/>
            <a:ext cx="5064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1" sz="2200">
                <a:solidFill>
                  <a:schemeClr val="lt1"/>
                </a:solidFill>
                <a:latin typeface="Questrial"/>
                <a:ea typeface="Questrial"/>
                <a:cs typeface="Questrial"/>
                <a:sym typeface="Questrial"/>
              </a:defRPr>
            </a:lvl1pPr>
            <a:lvl2pPr indent="0" lvl="1" marL="0" marR="0" rtl="0" algn="r">
              <a:spcBef>
                <a:spcPts val="0"/>
              </a:spcBef>
              <a:buNone/>
              <a:defRPr b="1" sz="2200">
                <a:solidFill>
                  <a:schemeClr val="lt1"/>
                </a:solidFill>
                <a:latin typeface="Questrial"/>
                <a:ea typeface="Questrial"/>
                <a:cs typeface="Questrial"/>
                <a:sym typeface="Questrial"/>
              </a:defRPr>
            </a:lvl2pPr>
            <a:lvl3pPr indent="0" lvl="2" marL="0" marR="0" rtl="0" algn="r">
              <a:spcBef>
                <a:spcPts val="0"/>
              </a:spcBef>
              <a:buNone/>
              <a:defRPr b="1" sz="2200">
                <a:solidFill>
                  <a:schemeClr val="lt1"/>
                </a:solidFill>
                <a:latin typeface="Questrial"/>
                <a:ea typeface="Questrial"/>
                <a:cs typeface="Questrial"/>
                <a:sym typeface="Questrial"/>
              </a:defRPr>
            </a:lvl3pPr>
            <a:lvl4pPr indent="0" lvl="3" marL="0" marR="0" rtl="0" algn="r">
              <a:spcBef>
                <a:spcPts val="0"/>
              </a:spcBef>
              <a:buNone/>
              <a:defRPr b="1" sz="2200">
                <a:solidFill>
                  <a:schemeClr val="lt1"/>
                </a:solidFill>
                <a:latin typeface="Questrial"/>
                <a:ea typeface="Questrial"/>
                <a:cs typeface="Questrial"/>
                <a:sym typeface="Questrial"/>
              </a:defRPr>
            </a:lvl4pPr>
            <a:lvl5pPr indent="0" lvl="4" marL="0" marR="0" rtl="0" algn="r">
              <a:spcBef>
                <a:spcPts val="0"/>
              </a:spcBef>
              <a:buNone/>
              <a:defRPr b="1" sz="2200">
                <a:solidFill>
                  <a:schemeClr val="lt1"/>
                </a:solidFill>
                <a:latin typeface="Questrial"/>
                <a:ea typeface="Questrial"/>
                <a:cs typeface="Questrial"/>
                <a:sym typeface="Questrial"/>
              </a:defRPr>
            </a:lvl5pPr>
            <a:lvl6pPr indent="0" lvl="5" marL="0" marR="0" rtl="0" algn="r">
              <a:spcBef>
                <a:spcPts val="0"/>
              </a:spcBef>
              <a:buNone/>
              <a:defRPr b="1" sz="2200">
                <a:solidFill>
                  <a:schemeClr val="lt1"/>
                </a:solidFill>
                <a:latin typeface="Questrial"/>
                <a:ea typeface="Questrial"/>
                <a:cs typeface="Questrial"/>
                <a:sym typeface="Questrial"/>
              </a:defRPr>
            </a:lvl6pPr>
            <a:lvl7pPr indent="0" lvl="6" marL="0" marR="0" rtl="0" algn="r">
              <a:spcBef>
                <a:spcPts val="0"/>
              </a:spcBef>
              <a:buNone/>
              <a:defRPr b="1" sz="2200">
                <a:solidFill>
                  <a:schemeClr val="lt1"/>
                </a:solidFill>
                <a:latin typeface="Questrial"/>
                <a:ea typeface="Questrial"/>
                <a:cs typeface="Questrial"/>
                <a:sym typeface="Questrial"/>
              </a:defRPr>
            </a:lvl7pPr>
            <a:lvl8pPr indent="0" lvl="7" marL="0" marR="0" rtl="0" algn="r">
              <a:spcBef>
                <a:spcPts val="0"/>
              </a:spcBef>
              <a:buNone/>
              <a:defRPr b="1" sz="2200">
                <a:solidFill>
                  <a:schemeClr val="lt1"/>
                </a:solidFill>
                <a:latin typeface="Questrial"/>
                <a:ea typeface="Questrial"/>
                <a:cs typeface="Questrial"/>
                <a:sym typeface="Questrial"/>
              </a:defRPr>
            </a:lvl8pPr>
            <a:lvl9pPr indent="0" lvl="8" marL="0" marR="0" rtl="0" algn="r">
              <a:spcBef>
                <a:spcPts val="0"/>
              </a:spcBef>
              <a:buNone/>
              <a:defRPr b="1" sz="2200">
                <a:solidFill>
                  <a:schemeClr val="lt1"/>
                </a:solidFill>
                <a:latin typeface="Questrial"/>
                <a:ea typeface="Questrial"/>
                <a:cs typeface="Questrial"/>
                <a:sym typeface="Questrial"/>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4 Pictures with Caption">
  <p:cSld name="4 Pictures with Caption">
    <p:spTree>
      <p:nvGrpSpPr>
        <p:cNvPr id="296" name="Shape 296"/>
        <p:cNvGrpSpPr/>
        <p:nvPr/>
      </p:nvGrpSpPr>
      <p:grpSpPr>
        <a:xfrm>
          <a:off x="0" y="0"/>
          <a:ext cx="0" cy="0"/>
          <a:chOff x="0" y="0"/>
          <a:chExt cx="0" cy="0"/>
        </a:xfrm>
      </p:grpSpPr>
      <p:sp>
        <p:nvSpPr>
          <p:cNvPr id="297" name="Shape 297"/>
          <p:cNvSpPr/>
          <p:nvPr/>
        </p:nvSpPr>
        <p:spPr>
          <a:xfrm>
            <a:off x="8135471" y="268288"/>
            <a:ext cx="720900" cy="36393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Questrial"/>
              <a:ea typeface="Questrial"/>
              <a:cs typeface="Questrial"/>
              <a:sym typeface="Questrial"/>
            </a:endParaRPr>
          </a:p>
        </p:txBody>
      </p:sp>
      <p:sp>
        <p:nvSpPr>
          <p:cNvPr id="298" name="Shape 298"/>
          <p:cNvSpPr txBox="1"/>
          <p:nvPr>
            <p:ph type="title"/>
          </p:nvPr>
        </p:nvSpPr>
        <p:spPr>
          <a:xfrm>
            <a:off x="458788" y="4267200"/>
            <a:ext cx="6477000" cy="566700"/>
          </a:xfrm>
          <a:prstGeom prst="rect">
            <a:avLst/>
          </a:prstGeom>
          <a:noFill/>
          <a:ln>
            <a:noFill/>
          </a:ln>
        </p:spPr>
        <p:txBody>
          <a:bodyPr anchorCtr="0" anchor="b" bIns="91425" lIns="91425" spcFirstLastPara="1" rIns="91425" wrap="square" tIns="91425"/>
          <a:lstStyle>
            <a:lvl1pPr indent="0" lvl="0" marL="0" marR="0" rtl="0" algn="l">
              <a:spcBef>
                <a:spcPts val="0"/>
              </a:spcBef>
              <a:spcAft>
                <a:spcPts val="0"/>
              </a:spcAft>
              <a:buClr>
                <a:schemeClr val="accent1"/>
              </a:buClr>
              <a:buSzPts val="1400"/>
              <a:buFont typeface="Questrial"/>
              <a:buNone/>
              <a:defRPr b="0" i="0" sz="2800" u="none" cap="none" strike="noStrike">
                <a:solidFill>
                  <a:schemeClr val="accent1"/>
                </a:solidFill>
                <a:latin typeface="Questrial"/>
                <a:ea typeface="Questrial"/>
                <a:cs typeface="Questrial"/>
                <a:sym typeface="Questrial"/>
              </a:defRPr>
            </a:lvl1pPr>
            <a:lvl2pPr indent="0" lvl="1" rtl="0">
              <a:spcBef>
                <a:spcPts val="0"/>
              </a:spcBef>
              <a:spcAft>
                <a:spcPts val="0"/>
              </a:spcAft>
              <a:buSzPts val="1400"/>
              <a:buNone/>
              <a:defRPr sz="1800"/>
            </a:lvl2pPr>
            <a:lvl3pPr indent="0" lvl="2" rtl="0">
              <a:spcBef>
                <a:spcPts val="0"/>
              </a:spcBef>
              <a:spcAft>
                <a:spcPts val="0"/>
              </a:spcAft>
              <a:buSzPts val="1400"/>
              <a:buNone/>
              <a:defRPr sz="1800"/>
            </a:lvl3pPr>
            <a:lvl4pPr indent="0" lvl="3" rtl="0">
              <a:spcBef>
                <a:spcPts val="0"/>
              </a:spcBef>
              <a:spcAft>
                <a:spcPts val="0"/>
              </a:spcAft>
              <a:buSzPts val="1400"/>
              <a:buNone/>
              <a:defRPr sz="1800"/>
            </a:lvl4pPr>
            <a:lvl5pPr indent="0" lvl="4" rtl="0">
              <a:spcBef>
                <a:spcPts val="0"/>
              </a:spcBef>
              <a:spcAft>
                <a:spcPts val="0"/>
              </a:spcAft>
              <a:buSzPts val="1400"/>
              <a:buNone/>
              <a:defRPr sz="1800"/>
            </a:lvl5pPr>
            <a:lvl6pPr indent="0" lvl="5" rtl="0">
              <a:spcBef>
                <a:spcPts val="0"/>
              </a:spcBef>
              <a:spcAft>
                <a:spcPts val="0"/>
              </a:spcAft>
              <a:buSzPts val="1400"/>
              <a:buNone/>
              <a:defRPr sz="1800"/>
            </a:lvl6pPr>
            <a:lvl7pPr indent="0" lvl="6" rtl="0">
              <a:spcBef>
                <a:spcPts val="0"/>
              </a:spcBef>
              <a:spcAft>
                <a:spcPts val="0"/>
              </a:spcAft>
              <a:buSzPts val="1400"/>
              <a:buNone/>
              <a:defRPr sz="1800"/>
            </a:lvl7pPr>
            <a:lvl8pPr indent="0" lvl="7" rtl="0">
              <a:spcBef>
                <a:spcPts val="0"/>
              </a:spcBef>
              <a:spcAft>
                <a:spcPts val="0"/>
              </a:spcAft>
              <a:buSzPts val="1400"/>
              <a:buNone/>
              <a:defRPr sz="1800"/>
            </a:lvl8pPr>
            <a:lvl9pPr indent="0" lvl="8" rtl="0">
              <a:spcBef>
                <a:spcPts val="0"/>
              </a:spcBef>
              <a:spcAft>
                <a:spcPts val="0"/>
              </a:spcAft>
              <a:buSzPts val="1400"/>
              <a:buNone/>
              <a:defRPr sz="1800"/>
            </a:lvl9pPr>
          </a:lstStyle>
          <a:p/>
        </p:txBody>
      </p:sp>
      <p:sp>
        <p:nvSpPr>
          <p:cNvPr id="299" name="Shape 299"/>
          <p:cNvSpPr/>
          <p:nvPr>
            <p:ph idx="2" type="pic"/>
          </p:nvPr>
        </p:nvSpPr>
        <p:spPr>
          <a:xfrm>
            <a:off x="269874" y="268288"/>
            <a:ext cx="3006600" cy="3639300"/>
          </a:xfrm>
          <a:prstGeom prst="rect">
            <a:avLst/>
          </a:prstGeom>
          <a:noFill/>
          <a:ln>
            <a:noFill/>
          </a:ln>
        </p:spPr>
        <p:txBody>
          <a:bodyPr anchorCtr="0" anchor="t" bIns="91425" lIns="91425" spcFirstLastPara="1" rIns="91425" wrap="square" tIns="91425"/>
          <a:lstStyle>
            <a:lvl1pPr indent="0" lvl="0" marL="0" marR="0" rtl="0" algn="l">
              <a:spcBef>
                <a:spcPts val="1800"/>
              </a:spcBef>
              <a:spcAft>
                <a:spcPts val="0"/>
              </a:spcAft>
              <a:buClr>
                <a:schemeClr val="accent1"/>
              </a:buClr>
              <a:buSzPts val="1400"/>
              <a:buFont typeface="Noto Sans Symbols"/>
              <a:buNone/>
              <a:defRPr b="0" i="0" sz="3200" u="none" cap="none" strike="noStrike">
                <a:solidFill>
                  <a:schemeClr val="dk2"/>
                </a:solidFill>
                <a:latin typeface="Questrial"/>
                <a:ea typeface="Questrial"/>
                <a:cs typeface="Questrial"/>
                <a:sym typeface="Questrial"/>
              </a:defRPr>
            </a:lvl1pPr>
            <a:lvl2pPr indent="0" lvl="1" marL="457200" marR="0" rtl="0" algn="l">
              <a:spcBef>
                <a:spcPts val="600"/>
              </a:spcBef>
              <a:spcAft>
                <a:spcPts val="0"/>
              </a:spcAft>
              <a:buClr>
                <a:srgbClr val="4C0000"/>
              </a:buClr>
              <a:buSzPts val="1400"/>
              <a:buFont typeface="Noto Sans Symbols"/>
              <a:buNone/>
              <a:defRPr b="0" i="0" sz="2800" u="none" cap="none" strike="noStrike">
                <a:solidFill>
                  <a:schemeClr val="dk2"/>
                </a:solidFill>
                <a:latin typeface="Questrial"/>
                <a:ea typeface="Questrial"/>
                <a:cs typeface="Questrial"/>
                <a:sym typeface="Questrial"/>
              </a:defRPr>
            </a:lvl2pPr>
            <a:lvl3pPr indent="0" lvl="2" marL="914400" marR="0" rtl="0" algn="l">
              <a:spcBef>
                <a:spcPts val="600"/>
              </a:spcBef>
              <a:spcAft>
                <a:spcPts val="0"/>
              </a:spcAft>
              <a:buClr>
                <a:schemeClr val="accent1"/>
              </a:buClr>
              <a:buSzPts val="1400"/>
              <a:buFont typeface="Noto Sans Symbols"/>
              <a:buNone/>
              <a:defRPr b="0" i="0" sz="2400" u="none" cap="none" strike="noStrike">
                <a:solidFill>
                  <a:schemeClr val="dk2"/>
                </a:solidFill>
                <a:latin typeface="Questrial"/>
                <a:ea typeface="Questrial"/>
                <a:cs typeface="Questrial"/>
                <a:sym typeface="Questrial"/>
              </a:defRPr>
            </a:lvl3pPr>
            <a:lvl4pPr indent="0" lvl="3" marL="1371600" marR="0" rtl="0" algn="l">
              <a:spcBef>
                <a:spcPts val="600"/>
              </a:spcBef>
              <a:spcAft>
                <a:spcPts val="0"/>
              </a:spcAft>
              <a:buClr>
                <a:srgbClr val="4C0000"/>
              </a:buClr>
              <a:buSzPts val="1400"/>
              <a:buFont typeface="Noto Sans Symbols"/>
              <a:buNone/>
              <a:defRPr b="0" i="0" sz="2000" u="none" cap="none" strike="noStrike">
                <a:solidFill>
                  <a:schemeClr val="dk2"/>
                </a:solidFill>
                <a:latin typeface="Questrial"/>
                <a:ea typeface="Questrial"/>
                <a:cs typeface="Questrial"/>
                <a:sym typeface="Questrial"/>
              </a:defRPr>
            </a:lvl4pPr>
            <a:lvl5pPr indent="0" lvl="4" marL="1828800" marR="0" rtl="0" algn="l">
              <a:spcBef>
                <a:spcPts val="600"/>
              </a:spcBef>
              <a:spcAft>
                <a:spcPts val="0"/>
              </a:spcAft>
              <a:buClr>
                <a:schemeClr val="accent1"/>
              </a:buClr>
              <a:buSzPts val="1400"/>
              <a:buFont typeface="Noto Sans Symbols"/>
              <a:buNone/>
              <a:defRPr b="0" i="0" sz="2000" u="none" cap="none" strike="noStrike">
                <a:solidFill>
                  <a:schemeClr val="dk2"/>
                </a:solidFill>
                <a:latin typeface="Questrial"/>
                <a:ea typeface="Questrial"/>
                <a:cs typeface="Questrial"/>
                <a:sym typeface="Questrial"/>
              </a:defRPr>
            </a:lvl5pPr>
            <a:lvl6pPr indent="0" lvl="5" marL="2286000" marR="0" rtl="0" algn="l">
              <a:spcBef>
                <a:spcPts val="400"/>
              </a:spcBef>
              <a:spcAft>
                <a:spcPts val="0"/>
              </a:spcAft>
              <a:buClr>
                <a:srgbClr val="4C0000"/>
              </a:buClr>
              <a:buSzPts val="1400"/>
              <a:buFont typeface="Noto Sans Symbols"/>
              <a:buNone/>
              <a:defRPr b="0" i="0" sz="2000" u="none" cap="none" strike="noStrike">
                <a:solidFill>
                  <a:schemeClr val="dk2"/>
                </a:solidFill>
                <a:latin typeface="Questrial"/>
                <a:ea typeface="Questrial"/>
                <a:cs typeface="Questrial"/>
                <a:sym typeface="Questrial"/>
              </a:defRPr>
            </a:lvl6pPr>
            <a:lvl7pPr indent="0" lvl="6" marL="2743200" marR="0" rtl="0" algn="l">
              <a:spcBef>
                <a:spcPts val="400"/>
              </a:spcBef>
              <a:spcAft>
                <a:spcPts val="0"/>
              </a:spcAft>
              <a:buClr>
                <a:schemeClr val="accent1"/>
              </a:buClr>
              <a:buSzPts val="1400"/>
              <a:buFont typeface="Noto Sans Symbols"/>
              <a:buNone/>
              <a:defRPr b="0" i="0" sz="2000" u="none" cap="none" strike="noStrike">
                <a:solidFill>
                  <a:schemeClr val="dk2"/>
                </a:solidFill>
                <a:latin typeface="Questrial"/>
                <a:ea typeface="Questrial"/>
                <a:cs typeface="Questrial"/>
                <a:sym typeface="Questrial"/>
              </a:defRPr>
            </a:lvl7pPr>
            <a:lvl8pPr indent="0" lvl="7" marL="3200400" marR="0" rtl="0" algn="l">
              <a:spcBef>
                <a:spcPts val="400"/>
              </a:spcBef>
              <a:spcAft>
                <a:spcPts val="0"/>
              </a:spcAft>
              <a:buClr>
                <a:srgbClr val="4C0000"/>
              </a:buClr>
              <a:buSzPts val="1400"/>
              <a:buFont typeface="Noto Sans Symbols"/>
              <a:buNone/>
              <a:defRPr b="0" i="0" sz="2000" u="none" cap="none" strike="noStrike">
                <a:solidFill>
                  <a:schemeClr val="dk2"/>
                </a:solidFill>
                <a:latin typeface="Questrial"/>
                <a:ea typeface="Questrial"/>
                <a:cs typeface="Questrial"/>
                <a:sym typeface="Questrial"/>
              </a:defRPr>
            </a:lvl8pPr>
            <a:lvl9pPr indent="0" lvl="8" marL="3657600" marR="0" rtl="0" algn="l">
              <a:spcBef>
                <a:spcPts val="400"/>
              </a:spcBef>
              <a:spcAft>
                <a:spcPts val="0"/>
              </a:spcAft>
              <a:buClr>
                <a:schemeClr val="accent1"/>
              </a:buClr>
              <a:buSzPts val="1400"/>
              <a:buFont typeface="Noto Sans Symbols"/>
              <a:buNone/>
              <a:defRPr b="0" i="0" sz="2000" u="none" cap="none" strike="noStrike">
                <a:solidFill>
                  <a:schemeClr val="dk2"/>
                </a:solidFill>
                <a:latin typeface="Questrial"/>
                <a:ea typeface="Questrial"/>
                <a:cs typeface="Questrial"/>
                <a:sym typeface="Questrial"/>
              </a:defRPr>
            </a:lvl9pPr>
          </a:lstStyle>
          <a:p/>
        </p:txBody>
      </p:sp>
      <p:sp>
        <p:nvSpPr>
          <p:cNvPr id="300" name="Shape 300"/>
          <p:cNvSpPr txBox="1"/>
          <p:nvPr>
            <p:ph idx="1" type="body"/>
          </p:nvPr>
        </p:nvSpPr>
        <p:spPr>
          <a:xfrm>
            <a:off x="458788" y="4840941"/>
            <a:ext cx="6475500" cy="1304400"/>
          </a:xfrm>
          <a:prstGeom prst="rect">
            <a:avLst/>
          </a:prstGeom>
          <a:noFill/>
          <a:ln>
            <a:noFill/>
          </a:ln>
        </p:spPr>
        <p:txBody>
          <a:bodyPr anchorCtr="0" anchor="t" bIns="91425" lIns="91425" spcFirstLastPara="1" rIns="91425" wrap="square" tIns="91425"/>
          <a:lstStyle>
            <a:lvl1pPr indent="-228600" lvl="0" marL="457200" marR="0" rtl="0" algn="l">
              <a:spcBef>
                <a:spcPts val="0"/>
              </a:spcBef>
              <a:spcAft>
                <a:spcPts val="0"/>
              </a:spcAft>
              <a:buClr>
                <a:schemeClr val="accent1"/>
              </a:buClr>
              <a:buSzPts val="2000"/>
              <a:buFont typeface="Noto Sans Symbols"/>
              <a:buNone/>
              <a:defRPr b="0" i="0" sz="1600" u="none" cap="none" strike="noStrike">
                <a:solidFill>
                  <a:schemeClr val="dk2"/>
                </a:solidFill>
                <a:latin typeface="Questrial"/>
                <a:ea typeface="Questrial"/>
                <a:cs typeface="Questrial"/>
                <a:sym typeface="Questrial"/>
              </a:defRPr>
            </a:lvl1pPr>
            <a:lvl2pPr indent="-228600" lvl="1" marL="914400" marR="0" rtl="0" algn="l">
              <a:spcBef>
                <a:spcPts val="600"/>
              </a:spcBef>
              <a:spcAft>
                <a:spcPts val="0"/>
              </a:spcAft>
              <a:buClr>
                <a:srgbClr val="4C0000"/>
              </a:buClr>
              <a:buSzPts val="1800"/>
              <a:buFont typeface="Noto Sans Symbols"/>
              <a:buNone/>
              <a:defRPr b="0" i="0" sz="1200" u="none" cap="none" strike="noStrike">
                <a:solidFill>
                  <a:schemeClr val="dk2"/>
                </a:solidFill>
                <a:latin typeface="Questrial"/>
                <a:ea typeface="Questrial"/>
                <a:cs typeface="Questrial"/>
                <a:sym typeface="Questrial"/>
              </a:defRPr>
            </a:lvl2pPr>
            <a:lvl3pPr indent="-228600" lvl="2" marL="1371600" marR="0" rtl="0" algn="l">
              <a:spcBef>
                <a:spcPts val="600"/>
              </a:spcBef>
              <a:spcAft>
                <a:spcPts val="0"/>
              </a:spcAft>
              <a:buClr>
                <a:schemeClr val="accent1"/>
              </a:buClr>
              <a:buSzPts val="1800"/>
              <a:buFont typeface="Noto Sans Symbols"/>
              <a:buNone/>
              <a:defRPr b="0" i="0" sz="1000" u="none" cap="none" strike="noStrike">
                <a:solidFill>
                  <a:schemeClr val="dk2"/>
                </a:solidFill>
                <a:latin typeface="Questrial"/>
                <a:ea typeface="Questrial"/>
                <a:cs typeface="Questrial"/>
                <a:sym typeface="Questrial"/>
              </a:defRPr>
            </a:lvl3pPr>
            <a:lvl4pPr indent="-228600" lvl="3" marL="1828800" marR="0" rtl="0" algn="l">
              <a:spcBef>
                <a:spcPts val="600"/>
              </a:spcBef>
              <a:spcAft>
                <a:spcPts val="0"/>
              </a:spcAft>
              <a:buClr>
                <a:srgbClr val="4C0000"/>
              </a:buClr>
              <a:buSzPts val="1800"/>
              <a:buFont typeface="Noto Sans Symbols"/>
              <a:buNone/>
              <a:defRPr b="0" i="0" sz="900" u="none" cap="none" strike="noStrike">
                <a:solidFill>
                  <a:schemeClr val="dk2"/>
                </a:solidFill>
                <a:latin typeface="Questrial"/>
                <a:ea typeface="Questrial"/>
                <a:cs typeface="Questrial"/>
                <a:sym typeface="Questrial"/>
              </a:defRPr>
            </a:lvl4pPr>
            <a:lvl5pPr indent="-228600" lvl="4" marL="2286000" marR="0" rtl="0" algn="l">
              <a:spcBef>
                <a:spcPts val="600"/>
              </a:spcBef>
              <a:spcAft>
                <a:spcPts val="0"/>
              </a:spcAft>
              <a:buClr>
                <a:schemeClr val="accent1"/>
              </a:buClr>
              <a:buSzPts val="1800"/>
              <a:buFont typeface="Noto Sans Symbols"/>
              <a:buNone/>
              <a:defRPr b="0" i="0" sz="900" u="none" cap="none" strike="noStrike">
                <a:solidFill>
                  <a:schemeClr val="dk2"/>
                </a:solidFill>
                <a:latin typeface="Questrial"/>
                <a:ea typeface="Questrial"/>
                <a:cs typeface="Questrial"/>
                <a:sym typeface="Questrial"/>
              </a:defRPr>
            </a:lvl5pPr>
            <a:lvl6pPr indent="-228600" lvl="5" marL="2743200" marR="0" rtl="0" algn="l">
              <a:spcBef>
                <a:spcPts val="180"/>
              </a:spcBef>
              <a:spcAft>
                <a:spcPts val="0"/>
              </a:spcAft>
              <a:buClr>
                <a:srgbClr val="4C0000"/>
              </a:buClr>
              <a:buSzPts val="1800"/>
              <a:buFont typeface="Noto Sans Symbols"/>
              <a:buNone/>
              <a:defRPr b="0" i="0" sz="900" u="none" cap="none" strike="noStrike">
                <a:solidFill>
                  <a:schemeClr val="dk2"/>
                </a:solidFill>
                <a:latin typeface="Questrial"/>
                <a:ea typeface="Questrial"/>
                <a:cs typeface="Questrial"/>
                <a:sym typeface="Questrial"/>
              </a:defRPr>
            </a:lvl6pPr>
            <a:lvl7pPr indent="-228600" lvl="6" marL="3200400" marR="0" rtl="0" algn="l">
              <a:spcBef>
                <a:spcPts val="180"/>
              </a:spcBef>
              <a:spcAft>
                <a:spcPts val="0"/>
              </a:spcAft>
              <a:buClr>
                <a:schemeClr val="accent1"/>
              </a:buClr>
              <a:buSzPts val="1800"/>
              <a:buFont typeface="Noto Sans Symbols"/>
              <a:buNone/>
              <a:defRPr b="0" i="0" sz="900" u="none" cap="none" strike="noStrike">
                <a:solidFill>
                  <a:schemeClr val="dk2"/>
                </a:solidFill>
                <a:latin typeface="Questrial"/>
                <a:ea typeface="Questrial"/>
                <a:cs typeface="Questrial"/>
                <a:sym typeface="Questrial"/>
              </a:defRPr>
            </a:lvl7pPr>
            <a:lvl8pPr indent="-228600" lvl="7" marL="3657600" marR="0" rtl="0" algn="l">
              <a:spcBef>
                <a:spcPts val="180"/>
              </a:spcBef>
              <a:spcAft>
                <a:spcPts val="0"/>
              </a:spcAft>
              <a:buClr>
                <a:srgbClr val="4C0000"/>
              </a:buClr>
              <a:buSzPts val="1800"/>
              <a:buFont typeface="Noto Sans Symbols"/>
              <a:buNone/>
              <a:defRPr b="0" i="0" sz="900" u="none" cap="none" strike="noStrike">
                <a:solidFill>
                  <a:schemeClr val="dk2"/>
                </a:solidFill>
                <a:latin typeface="Questrial"/>
                <a:ea typeface="Questrial"/>
                <a:cs typeface="Questrial"/>
                <a:sym typeface="Questrial"/>
              </a:defRPr>
            </a:lvl8pPr>
            <a:lvl9pPr indent="-228600" lvl="8" marL="4114800" marR="0" rtl="0" algn="l">
              <a:spcBef>
                <a:spcPts val="180"/>
              </a:spcBef>
              <a:spcAft>
                <a:spcPts val="0"/>
              </a:spcAft>
              <a:buClr>
                <a:schemeClr val="accent1"/>
              </a:buClr>
              <a:buSzPts val="1800"/>
              <a:buFont typeface="Noto Sans Symbols"/>
              <a:buNone/>
              <a:defRPr b="0" i="0" sz="900" u="none" cap="none" strike="noStrike">
                <a:solidFill>
                  <a:schemeClr val="dk2"/>
                </a:solidFill>
                <a:latin typeface="Questrial"/>
                <a:ea typeface="Questrial"/>
                <a:cs typeface="Questrial"/>
                <a:sym typeface="Questrial"/>
              </a:defRPr>
            </a:lvl9pPr>
          </a:lstStyle>
          <a:p/>
        </p:txBody>
      </p:sp>
      <p:sp>
        <p:nvSpPr>
          <p:cNvPr id="301" name="Shape 301"/>
          <p:cNvSpPr txBox="1"/>
          <p:nvPr>
            <p:ph idx="10" type="dt"/>
          </p:nvPr>
        </p:nvSpPr>
        <p:spPr>
          <a:xfrm>
            <a:off x="7198659" y="6356350"/>
            <a:ext cx="1752600" cy="365100"/>
          </a:xfrm>
          <a:prstGeom prst="rect">
            <a:avLst/>
          </a:prstGeom>
          <a:noFill/>
          <a:ln>
            <a:noFill/>
          </a:ln>
        </p:spPr>
        <p:txBody>
          <a:bodyPr anchorCtr="0" anchor="ctr" bIns="91425" lIns="91425" spcFirstLastPara="1" rIns="91425" wrap="square" tIns="91425"/>
          <a:lstStyle>
            <a:lvl1pPr indent="0" lvl="0" marL="0" marR="0" rtl="0" algn="r">
              <a:spcBef>
                <a:spcPts val="0"/>
              </a:spcBef>
              <a:spcAft>
                <a:spcPts val="0"/>
              </a:spcAft>
              <a:buSzPts val="1400"/>
              <a:buNone/>
              <a:defRPr b="1" sz="1100">
                <a:solidFill>
                  <a:srgbClr val="848484"/>
                </a:solidFill>
                <a:latin typeface="Questrial"/>
                <a:ea typeface="Questrial"/>
                <a:cs typeface="Questrial"/>
                <a:sym typeface="Questrial"/>
              </a:defRPr>
            </a:lvl1pPr>
            <a:lvl2pPr indent="0" lvl="1" marL="4572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2pPr>
            <a:lvl3pPr indent="0" lvl="2" marL="9144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3pPr>
            <a:lvl4pPr indent="0" lvl="3" marL="13716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4pPr>
            <a:lvl5pPr indent="0" lvl="4" marL="18288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5pPr>
            <a:lvl6pPr indent="0" lvl="5" marL="22860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6pPr>
            <a:lvl7pPr indent="0" lvl="6" marL="27432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7pPr>
            <a:lvl8pPr indent="0" lvl="7" marL="32004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8pPr>
            <a:lvl9pPr indent="0" lvl="8" marL="36576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9pPr>
          </a:lstStyle>
          <a:p/>
        </p:txBody>
      </p:sp>
      <p:sp>
        <p:nvSpPr>
          <p:cNvPr id="302" name="Shape 302"/>
          <p:cNvSpPr txBox="1"/>
          <p:nvPr>
            <p:ph idx="11" type="ftr"/>
          </p:nvPr>
        </p:nvSpPr>
        <p:spPr>
          <a:xfrm>
            <a:off x="174812" y="6356350"/>
            <a:ext cx="6007200" cy="365100"/>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SzPts val="1400"/>
              <a:buNone/>
              <a:defRPr b="1" sz="1100">
                <a:solidFill>
                  <a:srgbClr val="848484"/>
                </a:solidFill>
                <a:latin typeface="Questrial"/>
                <a:ea typeface="Questrial"/>
                <a:cs typeface="Questrial"/>
                <a:sym typeface="Questrial"/>
              </a:defRPr>
            </a:lvl1pPr>
            <a:lvl2pPr indent="0" lvl="1" marL="4572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2pPr>
            <a:lvl3pPr indent="0" lvl="2" marL="9144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3pPr>
            <a:lvl4pPr indent="0" lvl="3" marL="13716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4pPr>
            <a:lvl5pPr indent="0" lvl="4" marL="18288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5pPr>
            <a:lvl6pPr indent="0" lvl="5" marL="22860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6pPr>
            <a:lvl7pPr indent="0" lvl="6" marL="27432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7pPr>
            <a:lvl8pPr indent="0" lvl="7" marL="32004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8pPr>
            <a:lvl9pPr indent="0" lvl="8" marL="36576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9pPr>
          </a:lstStyle>
          <a:p/>
        </p:txBody>
      </p:sp>
      <p:sp>
        <p:nvSpPr>
          <p:cNvPr id="303" name="Shape 303"/>
          <p:cNvSpPr txBox="1"/>
          <p:nvPr>
            <p:ph idx="12" type="sldNum"/>
          </p:nvPr>
        </p:nvSpPr>
        <p:spPr>
          <a:xfrm>
            <a:off x="8256494" y="361016"/>
            <a:ext cx="5064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1" sz="2200">
                <a:solidFill>
                  <a:schemeClr val="lt1"/>
                </a:solidFill>
                <a:latin typeface="Questrial"/>
                <a:ea typeface="Questrial"/>
                <a:cs typeface="Questrial"/>
                <a:sym typeface="Questrial"/>
              </a:defRPr>
            </a:lvl1pPr>
            <a:lvl2pPr indent="0" lvl="1" marL="0" marR="0" rtl="0" algn="r">
              <a:spcBef>
                <a:spcPts val="0"/>
              </a:spcBef>
              <a:buNone/>
              <a:defRPr b="1" sz="2200">
                <a:solidFill>
                  <a:schemeClr val="lt1"/>
                </a:solidFill>
                <a:latin typeface="Questrial"/>
                <a:ea typeface="Questrial"/>
                <a:cs typeface="Questrial"/>
                <a:sym typeface="Questrial"/>
              </a:defRPr>
            </a:lvl2pPr>
            <a:lvl3pPr indent="0" lvl="2" marL="0" marR="0" rtl="0" algn="r">
              <a:spcBef>
                <a:spcPts val="0"/>
              </a:spcBef>
              <a:buNone/>
              <a:defRPr b="1" sz="2200">
                <a:solidFill>
                  <a:schemeClr val="lt1"/>
                </a:solidFill>
                <a:latin typeface="Questrial"/>
                <a:ea typeface="Questrial"/>
                <a:cs typeface="Questrial"/>
                <a:sym typeface="Questrial"/>
              </a:defRPr>
            </a:lvl3pPr>
            <a:lvl4pPr indent="0" lvl="3" marL="0" marR="0" rtl="0" algn="r">
              <a:spcBef>
                <a:spcPts val="0"/>
              </a:spcBef>
              <a:buNone/>
              <a:defRPr b="1" sz="2200">
                <a:solidFill>
                  <a:schemeClr val="lt1"/>
                </a:solidFill>
                <a:latin typeface="Questrial"/>
                <a:ea typeface="Questrial"/>
                <a:cs typeface="Questrial"/>
                <a:sym typeface="Questrial"/>
              </a:defRPr>
            </a:lvl4pPr>
            <a:lvl5pPr indent="0" lvl="4" marL="0" marR="0" rtl="0" algn="r">
              <a:spcBef>
                <a:spcPts val="0"/>
              </a:spcBef>
              <a:buNone/>
              <a:defRPr b="1" sz="2200">
                <a:solidFill>
                  <a:schemeClr val="lt1"/>
                </a:solidFill>
                <a:latin typeface="Questrial"/>
                <a:ea typeface="Questrial"/>
                <a:cs typeface="Questrial"/>
                <a:sym typeface="Questrial"/>
              </a:defRPr>
            </a:lvl5pPr>
            <a:lvl6pPr indent="0" lvl="5" marL="0" marR="0" rtl="0" algn="r">
              <a:spcBef>
                <a:spcPts val="0"/>
              </a:spcBef>
              <a:buNone/>
              <a:defRPr b="1" sz="2200">
                <a:solidFill>
                  <a:schemeClr val="lt1"/>
                </a:solidFill>
                <a:latin typeface="Questrial"/>
                <a:ea typeface="Questrial"/>
                <a:cs typeface="Questrial"/>
                <a:sym typeface="Questrial"/>
              </a:defRPr>
            </a:lvl6pPr>
            <a:lvl7pPr indent="0" lvl="6" marL="0" marR="0" rtl="0" algn="r">
              <a:spcBef>
                <a:spcPts val="0"/>
              </a:spcBef>
              <a:buNone/>
              <a:defRPr b="1" sz="2200">
                <a:solidFill>
                  <a:schemeClr val="lt1"/>
                </a:solidFill>
                <a:latin typeface="Questrial"/>
                <a:ea typeface="Questrial"/>
                <a:cs typeface="Questrial"/>
                <a:sym typeface="Questrial"/>
              </a:defRPr>
            </a:lvl7pPr>
            <a:lvl8pPr indent="0" lvl="7" marL="0" marR="0" rtl="0" algn="r">
              <a:spcBef>
                <a:spcPts val="0"/>
              </a:spcBef>
              <a:buNone/>
              <a:defRPr b="1" sz="2200">
                <a:solidFill>
                  <a:schemeClr val="lt1"/>
                </a:solidFill>
                <a:latin typeface="Questrial"/>
                <a:ea typeface="Questrial"/>
                <a:cs typeface="Questrial"/>
                <a:sym typeface="Questrial"/>
              </a:defRPr>
            </a:lvl8pPr>
            <a:lvl9pPr indent="0" lvl="8" marL="0" marR="0" rtl="0" algn="r">
              <a:spcBef>
                <a:spcPts val="0"/>
              </a:spcBef>
              <a:buNone/>
              <a:defRPr b="1" sz="2200">
                <a:solidFill>
                  <a:schemeClr val="lt1"/>
                </a:solidFill>
                <a:latin typeface="Questrial"/>
                <a:ea typeface="Questrial"/>
                <a:cs typeface="Questrial"/>
                <a:sym typeface="Questrial"/>
              </a:defRPr>
            </a:lvl9pPr>
          </a:lstStyle>
          <a:p>
            <a:pPr indent="0" lvl="0" marL="0">
              <a:spcBef>
                <a:spcPts val="0"/>
              </a:spcBef>
              <a:spcAft>
                <a:spcPts val="0"/>
              </a:spcAft>
              <a:buNone/>
            </a:pPr>
            <a:fld id="{00000000-1234-1234-1234-123412341234}" type="slidenum">
              <a:rPr lang="en-US"/>
              <a:t>‹#›</a:t>
            </a:fld>
            <a:endParaRPr/>
          </a:p>
        </p:txBody>
      </p:sp>
      <p:sp>
        <p:nvSpPr>
          <p:cNvPr id="304" name="Shape 304"/>
          <p:cNvSpPr/>
          <p:nvPr>
            <p:ph idx="3" type="pic"/>
          </p:nvPr>
        </p:nvSpPr>
        <p:spPr>
          <a:xfrm>
            <a:off x="3352800" y="268288"/>
            <a:ext cx="4701900" cy="1775700"/>
          </a:xfrm>
          <a:prstGeom prst="rect">
            <a:avLst/>
          </a:prstGeom>
          <a:noFill/>
          <a:ln>
            <a:noFill/>
          </a:ln>
        </p:spPr>
        <p:txBody>
          <a:bodyPr anchorCtr="0" anchor="t" bIns="91425" lIns="91425" spcFirstLastPara="1" rIns="91425" wrap="square" tIns="91425"/>
          <a:lstStyle>
            <a:lvl1pPr indent="0" lvl="0" marL="0" marR="0" rtl="0" algn="l">
              <a:spcBef>
                <a:spcPts val="1800"/>
              </a:spcBef>
              <a:spcAft>
                <a:spcPts val="0"/>
              </a:spcAft>
              <a:buClr>
                <a:schemeClr val="accent1"/>
              </a:buClr>
              <a:buSzPts val="1400"/>
              <a:buFont typeface="Noto Sans Symbols"/>
              <a:buNone/>
              <a:defRPr b="0" i="0" sz="3200" u="none" cap="none" strike="noStrike">
                <a:solidFill>
                  <a:schemeClr val="dk2"/>
                </a:solidFill>
                <a:latin typeface="Questrial"/>
                <a:ea typeface="Questrial"/>
                <a:cs typeface="Questrial"/>
                <a:sym typeface="Questrial"/>
              </a:defRPr>
            </a:lvl1pPr>
            <a:lvl2pPr indent="0" lvl="1" marL="457200" marR="0" rtl="0" algn="l">
              <a:spcBef>
                <a:spcPts val="600"/>
              </a:spcBef>
              <a:spcAft>
                <a:spcPts val="0"/>
              </a:spcAft>
              <a:buClr>
                <a:srgbClr val="4C0000"/>
              </a:buClr>
              <a:buSzPts val="1400"/>
              <a:buFont typeface="Noto Sans Symbols"/>
              <a:buNone/>
              <a:defRPr b="0" i="0" sz="2800" u="none" cap="none" strike="noStrike">
                <a:solidFill>
                  <a:schemeClr val="dk2"/>
                </a:solidFill>
                <a:latin typeface="Questrial"/>
                <a:ea typeface="Questrial"/>
                <a:cs typeface="Questrial"/>
                <a:sym typeface="Questrial"/>
              </a:defRPr>
            </a:lvl2pPr>
            <a:lvl3pPr indent="0" lvl="2" marL="914400" marR="0" rtl="0" algn="l">
              <a:spcBef>
                <a:spcPts val="600"/>
              </a:spcBef>
              <a:spcAft>
                <a:spcPts val="0"/>
              </a:spcAft>
              <a:buClr>
                <a:schemeClr val="accent1"/>
              </a:buClr>
              <a:buSzPts val="1400"/>
              <a:buFont typeface="Noto Sans Symbols"/>
              <a:buNone/>
              <a:defRPr b="0" i="0" sz="2400" u="none" cap="none" strike="noStrike">
                <a:solidFill>
                  <a:schemeClr val="dk2"/>
                </a:solidFill>
                <a:latin typeface="Questrial"/>
                <a:ea typeface="Questrial"/>
                <a:cs typeface="Questrial"/>
                <a:sym typeface="Questrial"/>
              </a:defRPr>
            </a:lvl3pPr>
            <a:lvl4pPr indent="0" lvl="3" marL="1371600" marR="0" rtl="0" algn="l">
              <a:spcBef>
                <a:spcPts val="600"/>
              </a:spcBef>
              <a:spcAft>
                <a:spcPts val="0"/>
              </a:spcAft>
              <a:buClr>
                <a:srgbClr val="4C0000"/>
              </a:buClr>
              <a:buSzPts val="1400"/>
              <a:buFont typeface="Noto Sans Symbols"/>
              <a:buNone/>
              <a:defRPr b="0" i="0" sz="2000" u="none" cap="none" strike="noStrike">
                <a:solidFill>
                  <a:schemeClr val="dk2"/>
                </a:solidFill>
                <a:latin typeface="Questrial"/>
                <a:ea typeface="Questrial"/>
                <a:cs typeface="Questrial"/>
                <a:sym typeface="Questrial"/>
              </a:defRPr>
            </a:lvl4pPr>
            <a:lvl5pPr indent="0" lvl="4" marL="1828800" marR="0" rtl="0" algn="l">
              <a:spcBef>
                <a:spcPts val="600"/>
              </a:spcBef>
              <a:spcAft>
                <a:spcPts val="0"/>
              </a:spcAft>
              <a:buClr>
                <a:schemeClr val="accent1"/>
              </a:buClr>
              <a:buSzPts val="1400"/>
              <a:buFont typeface="Noto Sans Symbols"/>
              <a:buNone/>
              <a:defRPr b="0" i="0" sz="2000" u="none" cap="none" strike="noStrike">
                <a:solidFill>
                  <a:schemeClr val="dk2"/>
                </a:solidFill>
                <a:latin typeface="Questrial"/>
                <a:ea typeface="Questrial"/>
                <a:cs typeface="Questrial"/>
                <a:sym typeface="Questrial"/>
              </a:defRPr>
            </a:lvl5pPr>
            <a:lvl6pPr indent="0" lvl="5" marL="2286000" marR="0" rtl="0" algn="l">
              <a:spcBef>
                <a:spcPts val="400"/>
              </a:spcBef>
              <a:spcAft>
                <a:spcPts val="0"/>
              </a:spcAft>
              <a:buClr>
                <a:srgbClr val="4C0000"/>
              </a:buClr>
              <a:buSzPts val="1400"/>
              <a:buFont typeface="Noto Sans Symbols"/>
              <a:buNone/>
              <a:defRPr b="0" i="0" sz="2000" u="none" cap="none" strike="noStrike">
                <a:solidFill>
                  <a:schemeClr val="dk2"/>
                </a:solidFill>
                <a:latin typeface="Questrial"/>
                <a:ea typeface="Questrial"/>
                <a:cs typeface="Questrial"/>
                <a:sym typeface="Questrial"/>
              </a:defRPr>
            </a:lvl6pPr>
            <a:lvl7pPr indent="0" lvl="6" marL="2743200" marR="0" rtl="0" algn="l">
              <a:spcBef>
                <a:spcPts val="400"/>
              </a:spcBef>
              <a:spcAft>
                <a:spcPts val="0"/>
              </a:spcAft>
              <a:buClr>
                <a:schemeClr val="accent1"/>
              </a:buClr>
              <a:buSzPts val="1400"/>
              <a:buFont typeface="Noto Sans Symbols"/>
              <a:buNone/>
              <a:defRPr b="0" i="0" sz="2000" u="none" cap="none" strike="noStrike">
                <a:solidFill>
                  <a:schemeClr val="dk2"/>
                </a:solidFill>
                <a:latin typeface="Questrial"/>
                <a:ea typeface="Questrial"/>
                <a:cs typeface="Questrial"/>
                <a:sym typeface="Questrial"/>
              </a:defRPr>
            </a:lvl7pPr>
            <a:lvl8pPr indent="0" lvl="7" marL="3200400" marR="0" rtl="0" algn="l">
              <a:spcBef>
                <a:spcPts val="400"/>
              </a:spcBef>
              <a:spcAft>
                <a:spcPts val="0"/>
              </a:spcAft>
              <a:buClr>
                <a:srgbClr val="4C0000"/>
              </a:buClr>
              <a:buSzPts val="1400"/>
              <a:buFont typeface="Noto Sans Symbols"/>
              <a:buNone/>
              <a:defRPr b="0" i="0" sz="2000" u="none" cap="none" strike="noStrike">
                <a:solidFill>
                  <a:schemeClr val="dk2"/>
                </a:solidFill>
                <a:latin typeface="Questrial"/>
                <a:ea typeface="Questrial"/>
                <a:cs typeface="Questrial"/>
                <a:sym typeface="Questrial"/>
              </a:defRPr>
            </a:lvl8pPr>
            <a:lvl9pPr indent="0" lvl="8" marL="3657600" marR="0" rtl="0" algn="l">
              <a:spcBef>
                <a:spcPts val="400"/>
              </a:spcBef>
              <a:spcAft>
                <a:spcPts val="0"/>
              </a:spcAft>
              <a:buClr>
                <a:schemeClr val="accent1"/>
              </a:buClr>
              <a:buSzPts val="1400"/>
              <a:buFont typeface="Noto Sans Symbols"/>
              <a:buNone/>
              <a:defRPr b="0" i="0" sz="2000" u="none" cap="none" strike="noStrike">
                <a:solidFill>
                  <a:schemeClr val="dk2"/>
                </a:solidFill>
                <a:latin typeface="Questrial"/>
                <a:ea typeface="Questrial"/>
                <a:cs typeface="Questrial"/>
                <a:sym typeface="Questrial"/>
              </a:defRPr>
            </a:lvl9pPr>
          </a:lstStyle>
          <a:p/>
        </p:txBody>
      </p:sp>
      <p:sp>
        <p:nvSpPr>
          <p:cNvPr id="305" name="Shape 305"/>
          <p:cNvSpPr/>
          <p:nvPr>
            <p:ph idx="4" type="pic"/>
          </p:nvPr>
        </p:nvSpPr>
        <p:spPr>
          <a:xfrm>
            <a:off x="3352800" y="2131935"/>
            <a:ext cx="2304300" cy="1775700"/>
          </a:xfrm>
          <a:prstGeom prst="rect">
            <a:avLst/>
          </a:prstGeom>
          <a:noFill/>
          <a:ln>
            <a:noFill/>
          </a:ln>
        </p:spPr>
        <p:txBody>
          <a:bodyPr anchorCtr="0" anchor="t" bIns="91425" lIns="91425" spcFirstLastPara="1" rIns="91425" wrap="square" tIns="91425"/>
          <a:lstStyle>
            <a:lvl1pPr indent="0" lvl="0" marL="0" marR="0" rtl="0" algn="l">
              <a:spcBef>
                <a:spcPts val="1800"/>
              </a:spcBef>
              <a:spcAft>
                <a:spcPts val="0"/>
              </a:spcAft>
              <a:buClr>
                <a:schemeClr val="accent1"/>
              </a:buClr>
              <a:buSzPts val="1400"/>
              <a:buFont typeface="Noto Sans Symbols"/>
              <a:buNone/>
              <a:defRPr b="0" i="0" sz="3200" u="none" cap="none" strike="noStrike">
                <a:solidFill>
                  <a:schemeClr val="dk2"/>
                </a:solidFill>
                <a:latin typeface="Questrial"/>
                <a:ea typeface="Questrial"/>
                <a:cs typeface="Questrial"/>
                <a:sym typeface="Questrial"/>
              </a:defRPr>
            </a:lvl1pPr>
            <a:lvl2pPr indent="0" lvl="1" marL="457200" marR="0" rtl="0" algn="l">
              <a:spcBef>
                <a:spcPts val="600"/>
              </a:spcBef>
              <a:spcAft>
                <a:spcPts val="0"/>
              </a:spcAft>
              <a:buClr>
                <a:srgbClr val="4C0000"/>
              </a:buClr>
              <a:buSzPts val="1400"/>
              <a:buFont typeface="Noto Sans Symbols"/>
              <a:buNone/>
              <a:defRPr b="0" i="0" sz="2800" u="none" cap="none" strike="noStrike">
                <a:solidFill>
                  <a:schemeClr val="dk2"/>
                </a:solidFill>
                <a:latin typeface="Questrial"/>
                <a:ea typeface="Questrial"/>
                <a:cs typeface="Questrial"/>
                <a:sym typeface="Questrial"/>
              </a:defRPr>
            </a:lvl2pPr>
            <a:lvl3pPr indent="0" lvl="2" marL="914400" marR="0" rtl="0" algn="l">
              <a:spcBef>
                <a:spcPts val="600"/>
              </a:spcBef>
              <a:spcAft>
                <a:spcPts val="0"/>
              </a:spcAft>
              <a:buClr>
                <a:schemeClr val="accent1"/>
              </a:buClr>
              <a:buSzPts val="1400"/>
              <a:buFont typeface="Noto Sans Symbols"/>
              <a:buNone/>
              <a:defRPr b="0" i="0" sz="2400" u="none" cap="none" strike="noStrike">
                <a:solidFill>
                  <a:schemeClr val="dk2"/>
                </a:solidFill>
                <a:latin typeface="Questrial"/>
                <a:ea typeface="Questrial"/>
                <a:cs typeface="Questrial"/>
                <a:sym typeface="Questrial"/>
              </a:defRPr>
            </a:lvl3pPr>
            <a:lvl4pPr indent="0" lvl="3" marL="1371600" marR="0" rtl="0" algn="l">
              <a:spcBef>
                <a:spcPts val="600"/>
              </a:spcBef>
              <a:spcAft>
                <a:spcPts val="0"/>
              </a:spcAft>
              <a:buClr>
                <a:srgbClr val="4C0000"/>
              </a:buClr>
              <a:buSzPts val="1400"/>
              <a:buFont typeface="Noto Sans Symbols"/>
              <a:buNone/>
              <a:defRPr b="0" i="0" sz="2000" u="none" cap="none" strike="noStrike">
                <a:solidFill>
                  <a:schemeClr val="dk2"/>
                </a:solidFill>
                <a:latin typeface="Questrial"/>
                <a:ea typeface="Questrial"/>
                <a:cs typeface="Questrial"/>
                <a:sym typeface="Questrial"/>
              </a:defRPr>
            </a:lvl4pPr>
            <a:lvl5pPr indent="0" lvl="4" marL="1828800" marR="0" rtl="0" algn="l">
              <a:spcBef>
                <a:spcPts val="600"/>
              </a:spcBef>
              <a:spcAft>
                <a:spcPts val="0"/>
              </a:spcAft>
              <a:buClr>
                <a:schemeClr val="accent1"/>
              </a:buClr>
              <a:buSzPts val="1400"/>
              <a:buFont typeface="Noto Sans Symbols"/>
              <a:buNone/>
              <a:defRPr b="0" i="0" sz="2000" u="none" cap="none" strike="noStrike">
                <a:solidFill>
                  <a:schemeClr val="dk2"/>
                </a:solidFill>
                <a:latin typeface="Questrial"/>
                <a:ea typeface="Questrial"/>
                <a:cs typeface="Questrial"/>
                <a:sym typeface="Questrial"/>
              </a:defRPr>
            </a:lvl5pPr>
            <a:lvl6pPr indent="0" lvl="5" marL="2286000" marR="0" rtl="0" algn="l">
              <a:spcBef>
                <a:spcPts val="400"/>
              </a:spcBef>
              <a:spcAft>
                <a:spcPts val="0"/>
              </a:spcAft>
              <a:buClr>
                <a:srgbClr val="4C0000"/>
              </a:buClr>
              <a:buSzPts val="1400"/>
              <a:buFont typeface="Noto Sans Symbols"/>
              <a:buNone/>
              <a:defRPr b="0" i="0" sz="2000" u="none" cap="none" strike="noStrike">
                <a:solidFill>
                  <a:schemeClr val="dk2"/>
                </a:solidFill>
                <a:latin typeface="Questrial"/>
                <a:ea typeface="Questrial"/>
                <a:cs typeface="Questrial"/>
                <a:sym typeface="Questrial"/>
              </a:defRPr>
            </a:lvl6pPr>
            <a:lvl7pPr indent="0" lvl="6" marL="2743200" marR="0" rtl="0" algn="l">
              <a:spcBef>
                <a:spcPts val="400"/>
              </a:spcBef>
              <a:spcAft>
                <a:spcPts val="0"/>
              </a:spcAft>
              <a:buClr>
                <a:schemeClr val="accent1"/>
              </a:buClr>
              <a:buSzPts val="1400"/>
              <a:buFont typeface="Noto Sans Symbols"/>
              <a:buNone/>
              <a:defRPr b="0" i="0" sz="2000" u="none" cap="none" strike="noStrike">
                <a:solidFill>
                  <a:schemeClr val="dk2"/>
                </a:solidFill>
                <a:latin typeface="Questrial"/>
                <a:ea typeface="Questrial"/>
                <a:cs typeface="Questrial"/>
                <a:sym typeface="Questrial"/>
              </a:defRPr>
            </a:lvl7pPr>
            <a:lvl8pPr indent="0" lvl="7" marL="3200400" marR="0" rtl="0" algn="l">
              <a:spcBef>
                <a:spcPts val="400"/>
              </a:spcBef>
              <a:spcAft>
                <a:spcPts val="0"/>
              </a:spcAft>
              <a:buClr>
                <a:srgbClr val="4C0000"/>
              </a:buClr>
              <a:buSzPts val="1400"/>
              <a:buFont typeface="Noto Sans Symbols"/>
              <a:buNone/>
              <a:defRPr b="0" i="0" sz="2000" u="none" cap="none" strike="noStrike">
                <a:solidFill>
                  <a:schemeClr val="dk2"/>
                </a:solidFill>
                <a:latin typeface="Questrial"/>
                <a:ea typeface="Questrial"/>
                <a:cs typeface="Questrial"/>
                <a:sym typeface="Questrial"/>
              </a:defRPr>
            </a:lvl8pPr>
            <a:lvl9pPr indent="0" lvl="8" marL="3657600" marR="0" rtl="0" algn="l">
              <a:spcBef>
                <a:spcPts val="400"/>
              </a:spcBef>
              <a:spcAft>
                <a:spcPts val="0"/>
              </a:spcAft>
              <a:buClr>
                <a:schemeClr val="accent1"/>
              </a:buClr>
              <a:buSzPts val="1400"/>
              <a:buFont typeface="Noto Sans Symbols"/>
              <a:buNone/>
              <a:defRPr b="0" i="0" sz="2000" u="none" cap="none" strike="noStrike">
                <a:solidFill>
                  <a:schemeClr val="dk2"/>
                </a:solidFill>
                <a:latin typeface="Questrial"/>
                <a:ea typeface="Questrial"/>
                <a:cs typeface="Questrial"/>
                <a:sym typeface="Questrial"/>
              </a:defRPr>
            </a:lvl9pPr>
          </a:lstStyle>
          <a:p/>
        </p:txBody>
      </p:sp>
      <p:sp>
        <p:nvSpPr>
          <p:cNvPr id="306" name="Shape 306"/>
          <p:cNvSpPr/>
          <p:nvPr>
            <p:ph idx="5" type="pic"/>
          </p:nvPr>
        </p:nvSpPr>
        <p:spPr>
          <a:xfrm>
            <a:off x="5750500" y="2131935"/>
            <a:ext cx="2304300" cy="1775700"/>
          </a:xfrm>
          <a:prstGeom prst="rect">
            <a:avLst/>
          </a:prstGeom>
          <a:noFill/>
          <a:ln>
            <a:noFill/>
          </a:ln>
        </p:spPr>
        <p:txBody>
          <a:bodyPr anchorCtr="0" anchor="t" bIns="91425" lIns="91425" spcFirstLastPara="1" rIns="91425" wrap="square" tIns="91425"/>
          <a:lstStyle>
            <a:lvl1pPr indent="0" lvl="0" marL="0" marR="0" rtl="0" algn="l">
              <a:spcBef>
                <a:spcPts val="1800"/>
              </a:spcBef>
              <a:spcAft>
                <a:spcPts val="0"/>
              </a:spcAft>
              <a:buClr>
                <a:schemeClr val="accent1"/>
              </a:buClr>
              <a:buSzPts val="1400"/>
              <a:buFont typeface="Noto Sans Symbols"/>
              <a:buNone/>
              <a:defRPr b="0" i="0" sz="3200" u="none" cap="none" strike="noStrike">
                <a:solidFill>
                  <a:schemeClr val="dk2"/>
                </a:solidFill>
                <a:latin typeface="Questrial"/>
                <a:ea typeface="Questrial"/>
                <a:cs typeface="Questrial"/>
                <a:sym typeface="Questrial"/>
              </a:defRPr>
            </a:lvl1pPr>
            <a:lvl2pPr indent="0" lvl="1" marL="457200" marR="0" rtl="0" algn="l">
              <a:spcBef>
                <a:spcPts val="600"/>
              </a:spcBef>
              <a:spcAft>
                <a:spcPts val="0"/>
              </a:spcAft>
              <a:buClr>
                <a:srgbClr val="4C0000"/>
              </a:buClr>
              <a:buSzPts val="1400"/>
              <a:buFont typeface="Noto Sans Symbols"/>
              <a:buNone/>
              <a:defRPr b="0" i="0" sz="2800" u="none" cap="none" strike="noStrike">
                <a:solidFill>
                  <a:schemeClr val="dk2"/>
                </a:solidFill>
                <a:latin typeface="Questrial"/>
                <a:ea typeface="Questrial"/>
                <a:cs typeface="Questrial"/>
                <a:sym typeface="Questrial"/>
              </a:defRPr>
            </a:lvl2pPr>
            <a:lvl3pPr indent="0" lvl="2" marL="914400" marR="0" rtl="0" algn="l">
              <a:spcBef>
                <a:spcPts val="600"/>
              </a:spcBef>
              <a:spcAft>
                <a:spcPts val="0"/>
              </a:spcAft>
              <a:buClr>
                <a:schemeClr val="accent1"/>
              </a:buClr>
              <a:buSzPts val="1400"/>
              <a:buFont typeface="Noto Sans Symbols"/>
              <a:buNone/>
              <a:defRPr b="0" i="0" sz="2400" u="none" cap="none" strike="noStrike">
                <a:solidFill>
                  <a:schemeClr val="dk2"/>
                </a:solidFill>
                <a:latin typeface="Questrial"/>
                <a:ea typeface="Questrial"/>
                <a:cs typeface="Questrial"/>
                <a:sym typeface="Questrial"/>
              </a:defRPr>
            </a:lvl3pPr>
            <a:lvl4pPr indent="0" lvl="3" marL="1371600" marR="0" rtl="0" algn="l">
              <a:spcBef>
                <a:spcPts val="600"/>
              </a:spcBef>
              <a:spcAft>
                <a:spcPts val="0"/>
              </a:spcAft>
              <a:buClr>
                <a:srgbClr val="4C0000"/>
              </a:buClr>
              <a:buSzPts val="1400"/>
              <a:buFont typeface="Noto Sans Symbols"/>
              <a:buNone/>
              <a:defRPr b="0" i="0" sz="2000" u="none" cap="none" strike="noStrike">
                <a:solidFill>
                  <a:schemeClr val="dk2"/>
                </a:solidFill>
                <a:latin typeface="Questrial"/>
                <a:ea typeface="Questrial"/>
                <a:cs typeface="Questrial"/>
                <a:sym typeface="Questrial"/>
              </a:defRPr>
            </a:lvl4pPr>
            <a:lvl5pPr indent="0" lvl="4" marL="1828800" marR="0" rtl="0" algn="l">
              <a:spcBef>
                <a:spcPts val="600"/>
              </a:spcBef>
              <a:spcAft>
                <a:spcPts val="0"/>
              </a:spcAft>
              <a:buClr>
                <a:schemeClr val="accent1"/>
              </a:buClr>
              <a:buSzPts val="1400"/>
              <a:buFont typeface="Noto Sans Symbols"/>
              <a:buNone/>
              <a:defRPr b="0" i="0" sz="2000" u="none" cap="none" strike="noStrike">
                <a:solidFill>
                  <a:schemeClr val="dk2"/>
                </a:solidFill>
                <a:latin typeface="Questrial"/>
                <a:ea typeface="Questrial"/>
                <a:cs typeface="Questrial"/>
                <a:sym typeface="Questrial"/>
              </a:defRPr>
            </a:lvl5pPr>
            <a:lvl6pPr indent="0" lvl="5" marL="2286000" marR="0" rtl="0" algn="l">
              <a:spcBef>
                <a:spcPts val="400"/>
              </a:spcBef>
              <a:spcAft>
                <a:spcPts val="0"/>
              </a:spcAft>
              <a:buClr>
                <a:srgbClr val="4C0000"/>
              </a:buClr>
              <a:buSzPts val="1400"/>
              <a:buFont typeface="Noto Sans Symbols"/>
              <a:buNone/>
              <a:defRPr b="0" i="0" sz="2000" u="none" cap="none" strike="noStrike">
                <a:solidFill>
                  <a:schemeClr val="dk2"/>
                </a:solidFill>
                <a:latin typeface="Questrial"/>
                <a:ea typeface="Questrial"/>
                <a:cs typeface="Questrial"/>
                <a:sym typeface="Questrial"/>
              </a:defRPr>
            </a:lvl6pPr>
            <a:lvl7pPr indent="0" lvl="6" marL="2743200" marR="0" rtl="0" algn="l">
              <a:spcBef>
                <a:spcPts val="400"/>
              </a:spcBef>
              <a:spcAft>
                <a:spcPts val="0"/>
              </a:spcAft>
              <a:buClr>
                <a:schemeClr val="accent1"/>
              </a:buClr>
              <a:buSzPts val="1400"/>
              <a:buFont typeface="Noto Sans Symbols"/>
              <a:buNone/>
              <a:defRPr b="0" i="0" sz="2000" u="none" cap="none" strike="noStrike">
                <a:solidFill>
                  <a:schemeClr val="dk2"/>
                </a:solidFill>
                <a:latin typeface="Questrial"/>
                <a:ea typeface="Questrial"/>
                <a:cs typeface="Questrial"/>
                <a:sym typeface="Questrial"/>
              </a:defRPr>
            </a:lvl7pPr>
            <a:lvl8pPr indent="0" lvl="7" marL="3200400" marR="0" rtl="0" algn="l">
              <a:spcBef>
                <a:spcPts val="400"/>
              </a:spcBef>
              <a:spcAft>
                <a:spcPts val="0"/>
              </a:spcAft>
              <a:buClr>
                <a:srgbClr val="4C0000"/>
              </a:buClr>
              <a:buSzPts val="1400"/>
              <a:buFont typeface="Noto Sans Symbols"/>
              <a:buNone/>
              <a:defRPr b="0" i="0" sz="2000" u="none" cap="none" strike="noStrike">
                <a:solidFill>
                  <a:schemeClr val="dk2"/>
                </a:solidFill>
                <a:latin typeface="Questrial"/>
                <a:ea typeface="Questrial"/>
                <a:cs typeface="Questrial"/>
                <a:sym typeface="Questrial"/>
              </a:defRPr>
            </a:lvl8pPr>
            <a:lvl9pPr indent="0" lvl="8" marL="3657600" marR="0" rtl="0" algn="l">
              <a:spcBef>
                <a:spcPts val="400"/>
              </a:spcBef>
              <a:spcAft>
                <a:spcPts val="0"/>
              </a:spcAft>
              <a:buClr>
                <a:schemeClr val="accent1"/>
              </a:buClr>
              <a:buSzPts val="1400"/>
              <a:buFont typeface="Noto Sans Symbols"/>
              <a:buNone/>
              <a:defRPr b="0" i="0" sz="2000" u="none" cap="none" strike="noStrike">
                <a:solidFill>
                  <a:schemeClr val="dk2"/>
                </a:solidFill>
                <a:latin typeface="Questrial"/>
                <a:ea typeface="Questrial"/>
                <a:cs typeface="Questrial"/>
                <a:sym typeface="Questrial"/>
              </a:defRPr>
            </a:lvl9pPr>
          </a:lstStyl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307" name="Shape 307"/>
        <p:cNvGrpSpPr/>
        <p:nvPr/>
      </p:nvGrpSpPr>
      <p:grpSpPr>
        <a:xfrm>
          <a:off x="0" y="0"/>
          <a:ext cx="0" cy="0"/>
          <a:chOff x="0" y="0"/>
          <a:chExt cx="0" cy="0"/>
        </a:xfrm>
      </p:grpSpPr>
      <p:sp>
        <p:nvSpPr>
          <p:cNvPr id="308" name="Shape 308"/>
          <p:cNvSpPr/>
          <p:nvPr/>
        </p:nvSpPr>
        <p:spPr>
          <a:xfrm>
            <a:off x="7212106" y="268288"/>
            <a:ext cx="1645800" cy="16458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Questrial"/>
              <a:ea typeface="Questrial"/>
              <a:cs typeface="Questrial"/>
              <a:sym typeface="Questrial"/>
            </a:endParaRPr>
          </a:p>
        </p:txBody>
      </p:sp>
      <p:sp>
        <p:nvSpPr>
          <p:cNvPr id="309" name="Shape 309"/>
          <p:cNvSpPr txBox="1"/>
          <p:nvPr>
            <p:ph type="title"/>
          </p:nvPr>
        </p:nvSpPr>
        <p:spPr>
          <a:xfrm>
            <a:off x="457199" y="914400"/>
            <a:ext cx="6508500" cy="1143000"/>
          </a:xfrm>
          <a:prstGeom prst="rect">
            <a:avLst/>
          </a:prstGeom>
          <a:noFill/>
          <a:ln>
            <a:noFill/>
          </a:ln>
        </p:spPr>
        <p:txBody>
          <a:bodyPr anchorCtr="0" anchor="b" bIns="91425" lIns="91425" spcFirstLastPara="1" rIns="91425" wrap="square" tIns="91425"/>
          <a:lstStyle>
            <a:lvl1pPr indent="0" lvl="0" marL="0" marR="0" rtl="0" algn="l">
              <a:spcBef>
                <a:spcPts val="0"/>
              </a:spcBef>
              <a:spcAft>
                <a:spcPts val="0"/>
              </a:spcAft>
              <a:buClr>
                <a:schemeClr val="accent1"/>
              </a:buClr>
              <a:buSzPts val="1400"/>
              <a:buFont typeface="Questrial"/>
              <a:buNone/>
              <a:defRPr b="0" i="0" sz="3600" u="none" cap="none" strike="noStrike">
                <a:solidFill>
                  <a:schemeClr val="accent1"/>
                </a:solidFill>
                <a:latin typeface="Questrial"/>
                <a:ea typeface="Questrial"/>
                <a:cs typeface="Questrial"/>
                <a:sym typeface="Questrial"/>
              </a:defRPr>
            </a:lvl1pPr>
            <a:lvl2pPr indent="0" lvl="1" rtl="0">
              <a:spcBef>
                <a:spcPts val="0"/>
              </a:spcBef>
              <a:spcAft>
                <a:spcPts val="0"/>
              </a:spcAft>
              <a:buSzPts val="1400"/>
              <a:buNone/>
              <a:defRPr sz="1800"/>
            </a:lvl2pPr>
            <a:lvl3pPr indent="0" lvl="2" rtl="0">
              <a:spcBef>
                <a:spcPts val="0"/>
              </a:spcBef>
              <a:spcAft>
                <a:spcPts val="0"/>
              </a:spcAft>
              <a:buSzPts val="1400"/>
              <a:buNone/>
              <a:defRPr sz="1800"/>
            </a:lvl3pPr>
            <a:lvl4pPr indent="0" lvl="3" rtl="0">
              <a:spcBef>
                <a:spcPts val="0"/>
              </a:spcBef>
              <a:spcAft>
                <a:spcPts val="0"/>
              </a:spcAft>
              <a:buSzPts val="1400"/>
              <a:buNone/>
              <a:defRPr sz="1800"/>
            </a:lvl4pPr>
            <a:lvl5pPr indent="0" lvl="4" rtl="0">
              <a:spcBef>
                <a:spcPts val="0"/>
              </a:spcBef>
              <a:spcAft>
                <a:spcPts val="0"/>
              </a:spcAft>
              <a:buSzPts val="1400"/>
              <a:buNone/>
              <a:defRPr sz="1800"/>
            </a:lvl5pPr>
            <a:lvl6pPr indent="0" lvl="5" rtl="0">
              <a:spcBef>
                <a:spcPts val="0"/>
              </a:spcBef>
              <a:spcAft>
                <a:spcPts val="0"/>
              </a:spcAft>
              <a:buSzPts val="1400"/>
              <a:buNone/>
              <a:defRPr sz="1800"/>
            </a:lvl6pPr>
            <a:lvl7pPr indent="0" lvl="6" rtl="0">
              <a:spcBef>
                <a:spcPts val="0"/>
              </a:spcBef>
              <a:spcAft>
                <a:spcPts val="0"/>
              </a:spcAft>
              <a:buSzPts val="1400"/>
              <a:buNone/>
              <a:defRPr sz="1800"/>
            </a:lvl7pPr>
            <a:lvl8pPr indent="0" lvl="7" rtl="0">
              <a:spcBef>
                <a:spcPts val="0"/>
              </a:spcBef>
              <a:spcAft>
                <a:spcPts val="0"/>
              </a:spcAft>
              <a:buSzPts val="1400"/>
              <a:buNone/>
              <a:defRPr sz="1800"/>
            </a:lvl8pPr>
            <a:lvl9pPr indent="0" lvl="8" rtl="0">
              <a:spcBef>
                <a:spcPts val="0"/>
              </a:spcBef>
              <a:spcAft>
                <a:spcPts val="0"/>
              </a:spcAft>
              <a:buSzPts val="1400"/>
              <a:buNone/>
              <a:defRPr sz="1800"/>
            </a:lvl9pPr>
          </a:lstStyle>
          <a:p/>
        </p:txBody>
      </p:sp>
      <p:sp>
        <p:nvSpPr>
          <p:cNvPr id="310" name="Shape 310"/>
          <p:cNvSpPr txBox="1"/>
          <p:nvPr>
            <p:ph idx="1" type="body"/>
          </p:nvPr>
        </p:nvSpPr>
        <p:spPr>
          <a:xfrm rot="5400000">
            <a:off x="1753076" y="913800"/>
            <a:ext cx="3916500" cy="6508500"/>
          </a:xfrm>
          <a:prstGeom prst="rect">
            <a:avLst/>
          </a:prstGeom>
          <a:noFill/>
          <a:ln>
            <a:noFill/>
          </a:ln>
        </p:spPr>
        <p:txBody>
          <a:bodyPr anchorCtr="0" anchor="t" bIns="91425" lIns="91425" spcFirstLastPara="1" rIns="91425" wrap="square" tIns="91425"/>
          <a:lstStyle>
            <a:lvl1pPr indent="-355600" lvl="0" marL="457200" marR="0" rtl="0" algn="l">
              <a:spcBef>
                <a:spcPts val="1800"/>
              </a:spcBef>
              <a:spcAft>
                <a:spcPts val="0"/>
              </a:spcAft>
              <a:buClr>
                <a:schemeClr val="accent1"/>
              </a:buClr>
              <a:buSzPts val="2000"/>
              <a:buFont typeface="Noto Sans Symbols"/>
              <a:buChar char="◼"/>
              <a:defRPr b="0" i="0" sz="2000" u="none" cap="none" strike="noStrike">
                <a:solidFill>
                  <a:schemeClr val="dk2"/>
                </a:solidFill>
                <a:latin typeface="Questrial"/>
                <a:ea typeface="Questrial"/>
                <a:cs typeface="Questrial"/>
                <a:sym typeface="Questrial"/>
              </a:defRPr>
            </a:lvl1pPr>
            <a:lvl2pPr indent="-342900" lvl="1" marL="914400" marR="0" rtl="0" algn="l">
              <a:spcBef>
                <a:spcPts val="600"/>
              </a:spcBef>
              <a:spcAft>
                <a:spcPts val="0"/>
              </a:spcAft>
              <a:buClr>
                <a:srgbClr val="4C0000"/>
              </a:buClr>
              <a:buSzPts val="1800"/>
              <a:buFont typeface="Noto Sans Symbols"/>
              <a:buChar char="◼"/>
              <a:defRPr b="0" i="0" sz="1800" u="none" cap="none" strike="noStrike">
                <a:solidFill>
                  <a:schemeClr val="dk2"/>
                </a:solidFill>
                <a:latin typeface="Questrial"/>
                <a:ea typeface="Questrial"/>
                <a:cs typeface="Questrial"/>
                <a:sym typeface="Questrial"/>
              </a:defRPr>
            </a:lvl2pPr>
            <a:lvl3pPr indent="-342900" lvl="2" marL="1371600" marR="0" rtl="0" algn="l">
              <a:spcBef>
                <a:spcPts val="600"/>
              </a:spcBef>
              <a:spcAft>
                <a:spcPts val="0"/>
              </a:spcAft>
              <a:buClr>
                <a:schemeClr val="accent1"/>
              </a:buClr>
              <a:buSzPts val="1800"/>
              <a:buFont typeface="Noto Sans Symbols"/>
              <a:buChar char="◼"/>
              <a:defRPr b="0" i="0" sz="1800" u="none" cap="none" strike="noStrike">
                <a:solidFill>
                  <a:schemeClr val="dk2"/>
                </a:solidFill>
                <a:latin typeface="Questrial"/>
                <a:ea typeface="Questrial"/>
                <a:cs typeface="Questrial"/>
                <a:sym typeface="Questrial"/>
              </a:defRPr>
            </a:lvl3pPr>
            <a:lvl4pPr indent="-342900" lvl="3" marL="1828800" marR="0" rtl="0" algn="l">
              <a:spcBef>
                <a:spcPts val="600"/>
              </a:spcBef>
              <a:spcAft>
                <a:spcPts val="0"/>
              </a:spcAft>
              <a:buClr>
                <a:srgbClr val="4C0000"/>
              </a:buClr>
              <a:buSzPts val="1800"/>
              <a:buFont typeface="Noto Sans Symbols"/>
              <a:buChar char="◼"/>
              <a:defRPr b="0" i="0" sz="1800" u="none" cap="none" strike="noStrike">
                <a:solidFill>
                  <a:schemeClr val="dk2"/>
                </a:solidFill>
                <a:latin typeface="Questrial"/>
                <a:ea typeface="Questrial"/>
                <a:cs typeface="Questrial"/>
                <a:sym typeface="Questrial"/>
              </a:defRPr>
            </a:lvl4pPr>
            <a:lvl5pPr indent="-342900" lvl="4" marL="2286000" marR="0" rtl="0" algn="l">
              <a:spcBef>
                <a:spcPts val="600"/>
              </a:spcBef>
              <a:spcAft>
                <a:spcPts val="0"/>
              </a:spcAft>
              <a:buClr>
                <a:schemeClr val="accent1"/>
              </a:buClr>
              <a:buSzPts val="1800"/>
              <a:buFont typeface="Noto Sans Symbols"/>
              <a:buChar char="◼"/>
              <a:defRPr b="0" i="0" sz="1800" u="none" cap="none" strike="noStrike">
                <a:solidFill>
                  <a:schemeClr val="dk2"/>
                </a:solidFill>
                <a:latin typeface="Questrial"/>
                <a:ea typeface="Questrial"/>
                <a:cs typeface="Questrial"/>
                <a:sym typeface="Questrial"/>
              </a:defRPr>
            </a:lvl5pPr>
            <a:lvl6pPr indent="-342900" lvl="5" marL="2743200" marR="0" rtl="0" algn="l">
              <a:spcBef>
                <a:spcPts val="360"/>
              </a:spcBef>
              <a:spcAft>
                <a:spcPts val="0"/>
              </a:spcAft>
              <a:buClr>
                <a:srgbClr val="4C0000"/>
              </a:buClr>
              <a:buSzPts val="1800"/>
              <a:buFont typeface="Noto Sans Symbols"/>
              <a:buChar char="◼"/>
              <a:defRPr b="0" i="0" sz="1800" u="none" cap="none" strike="noStrike">
                <a:solidFill>
                  <a:schemeClr val="dk2"/>
                </a:solidFill>
                <a:latin typeface="Questrial"/>
                <a:ea typeface="Questrial"/>
                <a:cs typeface="Questrial"/>
                <a:sym typeface="Questrial"/>
              </a:defRPr>
            </a:lvl6pPr>
            <a:lvl7pPr indent="-342900" lvl="6" marL="3200400" marR="0" rtl="0" algn="l">
              <a:spcBef>
                <a:spcPts val="360"/>
              </a:spcBef>
              <a:spcAft>
                <a:spcPts val="0"/>
              </a:spcAft>
              <a:buClr>
                <a:schemeClr val="accent1"/>
              </a:buClr>
              <a:buSzPts val="1800"/>
              <a:buFont typeface="Noto Sans Symbols"/>
              <a:buChar char="◼"/>
              <a:defRPr b="0" i="0" sz="1800" u="none" cap="none" strike="noStrike">
                <a:solidFill>
                  <a:schemeClr val="dk2"/>
                </a:solidFill>
                <a:latin typeface="Questrial"/>
                <a:ea typeface="Questrial"/>
                <a:cs typeface="Questrial"/>
                <a:sym typeface="Questrial"/>
              </a:defRPr>
            </a:lvl7pPr>
            <a:lvl8pPr indent="-342900" lvl="7" marL="3657600" marR="0" rtl="0" algn="l">
              <a:spcBef>
                <a:spcPts val="360"/>
              </a:spcBef>
              <a:spcAft>
                <a:spcPts val="0"/>
              </a:spcAft>
              <a:buClr>
                <a:srgbClr val="4C0000"/>
              </a:buClr>
              <a:buSzPts val="1800"/>
              <a:buFont typeface="Noto Sans Symbols"/>
              <a:buChar char="◼"/>
              <a:defRPr b="0" i="0" sz="1800" u="none" cap="none" strike="noStrike">
                <a:solidFill>
                  <a:schemeClr val="dk2"/>
                </a:solidFill>
                <a:latin typeface="Questrial"/>
                <a:ea typeface="Questrial"/>
                <a:cs typeface="Questrial"/>
                <a:sym typeface="Questrial"/>
              </a:defRPr>
            </a:lvl8pPr>
            <a:lvl9pPr indent="-342900" lvl="8" marL="4114800" marR="0" rtl="0" algn="l">
              <a:spcBef>
                <a:spcPts val="360"/>
              </a:spcBef>
              <a:spcAft>
                <a:spcPts val="0"/>
              </a:spcAft>
              <a:buClr>
                <a:schemeClr val="accent1"/>
              </a:buClr>
              <a:buSzPts val="1800"/>
              <a:buFont typeface="Noto Sans Symbols"/>
              <a:buChar char="◼"/>
              <a:defRPr b="0" i="0" sz="1800" u="none" cap="none" strike="noStrike">
                <a:solidFill>
                  <a:schemeClr val="dk2"/>
                </a:solidFill>
                <a:latin typeface="Questrial"/>
                <a:ea typeface="Questrial"/>
                <a:cs typeface="Questrial"/>
                <a:sym typeface="Questrial"/>
              </a:defRPr>
            </a:lvl9pPr>
          </a:lstStyle>
          <a:p/>
        </p:txBody>
      </p:sp>
      <p:sp>
        <p:nvSpPr>
          <p:cNvPr id="311" name="Shape 311"/>
          <p:cNvSpPr txBox="1"/>
          <p:nvPr>
            <p:ph idx="10" type="dt"/>
          </p:nvPr>
        </p:nvSpPr>
        <p:spPr>
          <a:xfrm>
            <a:off x="7198659" y="6356350"/>
            <a:ext cx="1752600" cy="365100"/>
          </a:xfrm>
          <a:prstGeom prst="rect">
            <a:avLst/>
          </a:prstGeom>
          <a:noFill/>
          <a:ln>
            <a:noFill/>
          </a:ln>
        </p:spPr>
        <p:txBody>
          <a:bodyPr anchorCtr="0" anchor="ctr" bIns="91425" lIns="91425" spcFirstLastPara="1" rIns="91425" wrap="square" tIns="91425"/>
          <a:lstStyle>
            <a:lvl1pPr indent="0" lvl="0" marL="0" marR="0" rtl="0" algn="r">
              <a:spcBef>
                <a:spcPts val="0"/>
              </a:spcBef>
              <a:spcAft>
                <a:spcPts val="0"/>
              </a:spcAft>
              <a:buSzPts val="1400"/>
              <a:buNone/>
              <a:defRPr b="1" sz="1100">
                <a:solidFill>
                  <a:srgbClr val="848484"/>
                </a:solidFill>
                <a:latin typeface="Questrial"/>
                <a:ea typeface="Questrial"/>
                <a:cs typeface="Questrial"/>
                <a:sym typeface="Questrial"/>
              </a:defRPr>
            </a:lvl1pPr>
            <a:lvl2pPr indent="0" lvl="1" marL="4572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2pPr>
            <a:lvl3pPr indent="0" lvl="2" marL="9144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3pPr>
            <a:lvl4pPr indent="0" lvl="3" marL="13716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4pPr>
            <a:lvl5pPr indent="0" lvl="4" marL="18288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5pPr>
            <a:lvl6pPr indent="0" lvl="5" marL="22860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6pPr>
            <a:lvl7pPr indent="0" lvl="6" marL="27432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7pPr>
            <a:lvl8pPr indent="0" lvl="7" marL="32004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8pPr>
            <a:lvl9pPr indent="0" lvl="8" marL="36576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9pPr>
          </a:lstStyle>
          <a:p/>
        </p:txBody>
      </p:sp>
      <p:sp>
        <p:nvSpPr>
          <p:cNvPr id="312" name="Shape 312"/>
          <p:cNvSpPr txBox="1"/>
          <p:nvPr>
            <p:ph idx="11" type="ftr"/>
          </p:nvPr>
        </p:nvSpPr>
        <p:spPr>
          <a:xfrm>
            <a:off x="174812" y="6356350"/>
            <a:ext cx="6007200" cy="365100"/>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SzPts val="1400"/>
              <a:buNone/>
              <a:defRPr b="1" sz="1100">
                <a:solidFill>
                  <a:srgbClr val="848484"/>
                </a:solidFill>
                <a:latin typeface="Questrial"/>
                <a:ea typeface="Questrial"/>
                <a:cs typeface="Questrial"/>
                <a:sym typeface="Questrial"/>
              </a:defRPr>
            </a:lvl1pPr>
            <a:lvl2pPr indent="0" lvl="1" marL="4572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2pPr>
            <a:lvl3pPr indent="0" lvl="2" marL="9144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3pPr>
            <a:lvl4pPr indent="0" lvl="3" marL="13716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4pPr>
            <a:lvl5pPr indent="0" lvl="4" marL="18288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5pPr>
            <a:lvl6pPr indent="0" lvl="5" marL="22860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6pPr>
            <a:lvl7pPr indent="0" lvl="6" marL="27432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7pPr>
            <a:lvl8pPr indent="0" lvl="7" marL="32004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8pPr>
            <a:lvl9pPr indent="0" lvl="8" marL="36576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9pPr>
          </a:lstStyle>
          <a:p/>
        </p:txBody>
      </p:sp>
      <p:sp>
        <p:nvSpPr>
          <p:cNvPr id="313" name="Shape 313"/>
          <p:cNvSpPr txBox="1"/>
          <p:nvPr>
            <p:ph idx="12" type="sldNum"/>
          </p:nvPr>
        </p:nvSpPr>
        <p:spPr>
          <a:xfrm>
            <a:off x="8256494" y="361016"/>
            <a:ext cx="5064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1" sz="2200">
                <a:solidFill>
                  <a:schemeClr val="lt1"/>
                </a:solidFill>
                <a:latin typeface="Questrial"/>
                <a:ea typeface="Questrial"/>
                <a:cs typeface="Questrial"/>
                <a:sym typeface="Questrial"/>
              </a:defRPr>
            </a:lvl1pPr>
            <a:lvl2pPr indent="0" lvl="1" marL="0" marR="0" rtl="0" algn="r">
              <a:spcBef>
                <a:spcPts val="0"/>
              </a:spcBef>
              <a:buNone/>
              <a:defRPr b="1" sz="2200">
                <a:solidFill>
                  <a:schemeClr val="lt1"/>
                </a:solidFill>
                <a:latin typeface="Questrial"/>
                <a:ea typeface="Questrial"/>
                <a:cs typeface="Questrial"/>
                <a:sym typeface="Questrial"/>
              </a:defRPr>
            </a:lvl2pPr>
            <a:lvl3pPr indent="0" lvl="2" marL="0" marR="0" rtl="0" algn="r">
              <a:spcBef>
                <a:spcPts val="0"/>
              </a:spcBef>
              <a:buNone/>
              <a:defRPr b="1" sz="2200">
                <a:solidFill>
                  <a:schemeClr val="lt1"/>
                </a:solidFill>
                <a:latin typeface="Questrial"/>
                <a:ea typeface="Questrial"/>
                <a:cs typeface="Questrial"/>
                <a:sym typeface="Questrial"/>
              </a:defRPr>
            </a:lvl3pPr>
            <a:lvl4pPr indent="0" lvl="3" marL="0" marR="0" rtl="0" algn="r">
              <a:spcBef>
                <a:spcPts val="0"/>
              </a:spcBef>
              <a:buNone/>
              <a:defRPr b="1" sz="2200">
                <a:solidFill>
                  <a:schemeClr val="lt1"/>
                </a:solidFill>
                <a:latin typeface="Questrial"/>
                <a:ea typeface="Questrial"/>
                <a:cs typeface="Questrial"/>
                <a:sym typeface="Questrial"/>
              </a:defRPr>
            </a:lvl4pPr>
            <a:lvl5pPr indent="0" lvl="4" marL="0" marR="0" rtl="0" algn="r">
              <a:spcBef>
                <a:spcPts val="0"/>
              </a:spcBef>
              <a:buNone/>
              <a:defRPr b="1" sz="2200">
                <a:solidFill>
                  <a:schemeClr val="lt1"/>
                </a:solidFill>
                <a:latin typeface="Questrial"/>
                <a:ea typeface="Questrial"/>
                <a:cs typeface="Questrial"/>
                <a:sym typeface="Questrial"/>
              </a:defRPr>
            </a:lvl5pPr>
            <a:lvl6pPr indent="0" lvl="5" marL="0" marR="0" rtl="0" algn="r">
              <a:spcBef>
                <a:spcPts val="0"/>
              </a:spcBef>
              <a:buNone/>
              <a:defRPr b="1" sz="2200">
                <a:solidFill>
                  <a:schemeClr val="lt1"/>
                </a:solidFill>
                <a:latin typeface="Questrial"/>
                <a:ea typeface="Questrial"/>
                <a:cs typeface="Questrial"/>
                <a:sym typeface="Questrial"/>
              </a:defRPr>
            </a:lvl6pPr>
            <a:lvl7pPr indent="0" lvl="6" marL="0" marR="0" rtl="0" algn="r">
              <a:spcBef>
                <a:spcPts val="0"/>
              </a:spcBef>
              <a:buNone/>
              <a:defRPr b="1" sz="2200">
                <a:solidFill>
                  <a:schemeClr val="lt1"/>
                </a:solidFill>
                <a:latin typeface="Questrial"/>
                <a:ea typeface="Questrial"/>
                <a:cs typeface="Questrial"/>
                <a:sym typeface="Questrial"/>
              </a:defRPr>
            </a:lvl7pPr>
            <a:lvl8pPr indent="0" lvl="7" marL="0" marR="0" rtl="0" algn="r">
              <a:spcBef>
                <a:spcPts val="0"/>
              </a:spcBef>
              <a:buNone/>
              <a:defRPr b="1" sz="2200">
                <a:solidFill>
                  <a:schemeClr val="lt1"/>
                </a:solidFill>
                <a:latin typeface="Questrial"/>
                <a:ea typeface="Questrial"/>
                <a:cs typeface="Questrial"/>
                <a:sym typeface="Questrial"/>
              </a:defRPr>
            </a:lvl8pPr>
            <a:lvl9pPr indent="0" lvl="8" marL="0" marR="0" rtl="0" algn="r">
              <a:spcBef>
                <a:spcPts val="0"/>
              </a:spcBef>
              <a:buNone/>
              <a:defRPr b="1" sz="2200">
                <a:solidFill>
                  <a:schemeClr val="lt1"/>
                </a:solidFill>
                <a:latin typeface="Questrial"/>
                <a:ea typeface="Questrial"/>
                <a:cs typeface="Questrial"/>
                <a:sym typeface="Questrial"/>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314" name="Shape 314"/>
        <p:cNvGrpSpPr/>
        <p:nvPr/>
      </p:nvGrpSpPr>
      <p:grpSpPr>
        <a:xfrm>
          <a:off x="0" y="0"/>
          <a:ext cx="0" cy="0"/>
          <a:chOff x="0" y="0"/>
          <a:chExt cx="0" cy="0"/>
        </a:xfrm>
      </p:grpSpPr>
      <p:sp>
        <p:nvSpPr>
          <p:cNvPr id="315" name="Shape 315"/>
          <p:cNvSpPr/>
          <p:nvPr/>
        </p:nvSpPr>
        <p:spPr>
          <a:xfrm>
            <a:off x="8148918" y="268288"/>
            <a:ext cx="718200" cy="5670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Questrial"/>
              <a:ea typeface="Questrial"/>
              <a:cs typeface="Questrial"/>
              <a:sym typeface="Questrial"/>
            </a:endParaRPr>
          </a:p>
        </p:txBody>
      </p:sp>
      <p:sp>
        <p:nvSpPr>
          <p:cNvPr id="316" name="Shape 316"/>
          <p:cNvSpPr txBox="1"/>
          <p:nvPr>
            <p:ph type="title"/>
          </p:nvPr>
        </p:nvSpPr>
        <p:spPr>
          <a:xfrm rot="5400000">
            <a:off x="5659544" y="2919574"/>
            <a:ext cx="5090700" cy="1322400"/>
          </a:xfrm>
          <a:prstGeom prst="rect">
            <a:avLst/>
          </a:prstGeom>
          <a:noFill/>
          <a:ln>
            <a:noFill/>
          </a:ln>
        </p:spPr>
        <p:txBody>
          <a:bodyPr anchorCtr="0" anchor="t" bIns="91425" lIns="91425" spcFirstLastPara="1" rIns="91425" wrap="square" tIns="91425"/>
          <a:lstStyle>
            <a:lvl1pPr indent="0" lvl="0" marL="0" marR="0" rtl="0" algn="l">
              <a:spcBef>
                <a:spcPts val="0"/>
              </a:spcBef>
              <a:spcAft>
                <a:spcPts val="0"/>
              </a:spcAft>
              <a:buClr>
                <a:schemeClr val="accent1"/>
              </a:buClr>
              <a:buSzPts val="1400"/>
              <a:buFont typeface="Questrial"/>
              <a:buNone/>
              <a:defRPr b="0" i="0" sz="3600" u="none" cap="none" strike="noStrike">
                <a:solidFill>
                  <a:schemeClr val="accent1"/>
                </a:solidFill>
                <a:latin typeface="Questrial"/>
                <a:ea typeface="Questrial"/>
                <a:cs typeface="Questrial"/>
                <a:sym typeface="Questrial"/>
              </a:defRPr>
            </a:lvl1pPr>
            <a:lvl2pPr indent="0" lvl="1" rtl="0">
              <a:spcBef>
                <a:spcPts val="0"/>
              </a:spcBef>
              <a:spcAft>
                <a:spcPts val="0"/>
              </a:spcAft>
              <a:buSzPts val="1400"/>
              <a:buNone/>
              <a:defRPr sz="1800"/>
            </a:lvl2pPr>
            <a:lvl3pPr indent="0" lvl="2" rtl="0">
              <a:spcBef>
                <a:spcPts val="0"/>
              </a:spcBef>
              <a:spcAft>
                <a:spcPts val="0"/>
              </a:spcAft>
              <a:buSzPts val="1400"/>
              <a:buNone/>
              <a:defRPr sz="1800"/>
            </a:lvl3pPr>
            <a:lvl4pPr indent="0" lvl="3" rtl="0">
              <a:spcBef>
                <a:spcPts val="0"/>
              </a:spcBef>
              <a:spcAft>
                <a:spcPts val="0"/>
              </a:spcAft>
              <a:buSzPts val="1400"/>
              <a:buNone/>
              <a:defRPr sz="1800"/>
            </a:lvl4pPr>
            <a:lvl5pPr indent="0" lvl="4" rtl="0">
              <a:spcBef>
                <a:spcPts val="0"/>
              </a:spcBef>
              <a:spcAft>
                <a:spcPts val="0"/>
              </a:spcAft>
              <a:buSzPts val="1400"/>
              <a:buNone/>
              <a:defRPr sz="1800"/>
            </a:lvl5pPr>
            <a:lvl6pPr indent="0" lvl="5" rtl="0">
              <a:spcBef>
                <a:spcPts val="0"/>
              </a:spcBef>
              <a:spcAft>
                <a:spcPts val="0"/>
              </a:spcAft>
              <a:buSzPts val="1400"/>
              <a:buNone/>
              <a:defRPr sz="1800"/>
            </a:lvl6pPr>
            <a:lvl7pPr indent="0" lvl="6" rtl="0">
              <a:spcBef>
                <a:spcPts val="0"/>
              </a:spcBef>
              <a:spcAft>
                <a:spcPts val="0"/>
              </a:spcAft>
              <a:buSzPts val="1400"/>
              <a:buNone/>
              <a:defRPr sz="1800"/>
            </a:lvl7pPr>
            <a:lvl8pPr indent="0" lvl="7" rtl="0">
              <a:spcBef>
                <a:spcPts val="0"/>
              </a:spcBef>
              <a:spcAft>
                <a:spcPts val="0"/>
              </a:spcAft>
              <a:buSzPts val="1400"/>
              <a:buNone/>
              <a:defRPr sz="1800"/>
            </a:lvl8pPr>
            <a:lvl9pPr indent="0" lvl="8" rtl="0">
              <a:spcBef>
                <a:spcPts val="0"/>
              </a:spcBef>
              <a:spcAft>
                <a:spcPts val="0"/>
              </a:spcAft>
              <a:buSzPts val="1400"/>
              <a:buNone/>
              <a:defRPr sz="1800"/>
            </a:lvl9pPr>
          </a:lstStyle>
          <a:p/>
        </p:txBody>
      </p:sp>
      <p:sp>
        <p:nvSpPr>
          <p:cNvPr id="317" name="Shape 317"/>
          <p:cNvSpPr txBox="1"/>
          <p:nvPr>
            <p:ph idx="1" type="body"/>
          </p:nvPr>
        </p:nvSpPr>
        <p:spPr>
          <a:xfrm rot="5400000">
            <a:off x="912150" y="580474"/>
            <a:ext cx="5109900" cy="6019800"/>
          </a:xfrm>
          <a:prstGeom prst="rect">
            <a:avLst/>
          </a:prstGeom>
          <a:noFill/>
          <a:ln>
            <a:noFill/>
          </a:ln>
        </p:spPr>
        <p:txBody>
          <a:bodyPr anchorCtr="0" anchor="t" bIns="91425" lIns="91425" spcFirstLastPara="1" rIns="91425" wrap="square" tIns="91425"/>
          <a:lstStyle>
            <a:lvl1pPr indent="-355600" lvl="0" marL="457200" marR="0" rtl="0" algn="l">
              <a:spcBef>
                <a:spcPts val="1800"/>
              </a:spcBef>
              <a:spcAft>
                <a:spcPts val="0"/>
              </a:spcAft>
              <a:buClr>
                <a:schemeClr val="accent1"/>
              </a:buClr>
              <a:buSzPts val="2000"/>
              <a:buFont typeface="Noto Sans Symbols"/>
              <a:buChar char="◼"/>
              <a:defRPr b="0" i="0" sz="2000" u="none" cap="none" strike="noStrike">
                <a:solidFill>
                  <a:schemeClr val="dk2"/>
                </a:solidFill>
                <a:latin typeface="Questrial"/>
                <a:ea typeface="Questrial"/>
                <a:cs typeface="Questrial"/>
                <a:sym typeface="Questrial"/>
              </a:defRPr>
            </a:lvl1pPr>
            <a:lvl2pPr indent="-342900" lvl="1" marL="914400" marR="0" rtl="0" algn="l">
              <a:spcBef>
                <a:spcPts val="600"/>
              </a:spcBef>
              <a:spcAft>
                <a:spcPts val="0"/>
              </a:spcAft>
              <a:buClr>
                <a:srgbClr val="4C0000"/>
              </a:buClr>
              <a:buSzPts val="1800"/>
              <a:buFont typeface="Noto Sans Symbols"/>
              <a:buChar char="◼"/>
              <a:defRPr b="0" i="0" sz="1800" u="none" cap="none" strike="noStrike">
                <a:solidFill>
                  <a:schemeClr val="dk2"/>
                </a:solidFill>
                <a:latin typeface="Questrial"/>
                <a:ea typeface="Questrial"/>
                <a:cs typeface="Questrial"/>
                <a:sym typeface="Questrial"/>
              </a:defRPr>
            </a:lvl2pPr>
            <a:lvl3pPr indent="-342900" lvl="2" marL="1371600" marR="0" rtl="0" algn="l">
              <a:spcBef>
                <a:spcPts val="600"/>
              </a:spcBef>
              <a:spcAft>
                <a:spcPts val="0"/>
              </a:spcAft>
              <a:buClr>
                <a:schemeClr val="accent1"/>
              </a:buClr>
              <a:buSzPts val="1800"/>
              <a:buFont typeface="Noto Sans Symbols"/>
              <a:buChar char="◼"/>
              <a:defRPr b="0" i="0" sz="1800" u="none" cap="none" strike="noStrike">
                <a:solidFill>
                  <a:schemeClr val="dk2"/>
                </a:solidFill>
                <a:latin typeface="Questrial"/>
                <a:ea typeface="Questrial"/>
                <a:cs typeface="Questrial"/>
                <a:sym typeface="Questrial"/>
              </a:defRPr>
            </a:lvl3pPr>
            <a:lvl4pPr indent="-342900" lvl="3" marL="1828800" marR="0" rtl="0" algn="l">
              <a:spcBef>
                <a:spcPts val="600"/>
              </a:spcBef>
              <a:spcAft>
                <a:spcPts val="0"/>
              </a:spcAft>
              <a:buClr>
                <a:srgbClr val="4C0000"/>
              </a:buClr>
              <a:buSzPts val="1800"/>
              <a:buFont typeface="Noto Sans Symbols"/>
              <a:buChar char="◼"/>
              <a:defRPr b="0" i="0" sz="1800" u="none" cap="none" strike="noStrike">
                <a:solidFill>
                  <a:schemeClr val="dk2"/>
                </a:solidFill>
                <a:latin typeface="Questrial"/>
                <a:ea typeface="Questrial"/>
                <a:cs typeface="Questrial"/>
                <a:sym typeface="Questrial"/>
              </a:defRPr>
            </a:lvl4pPr>
            <a:lvl5pPr indent="-342900" lvl="4" marL="2286000" marR="0" rtl="0" algn="l">
              <a:spcBef>
                <a:spcPts val="600"/>
              </a:spcBef>
              <a:spcAft>
                <a:spcPts val="0"/>
              </a:spcAft>
              <a:buClr>
                <a:schemeClr val="accent1"/>
              </a:buClr>
              <a:buSzPts val="1800"/>
              <a:buFont typeface="Noto Sans Symbols"/>
              <a:buChar char="◼"/>
              <a:defRPr b="0" i="0" sz="1800" u="none" cap="none" strike="noStrike">
                <a:solidFill>
                  <a:schemeClr val="dk2"/>
                </a:solidFill>
                <a:latin typeface="Questrial"/>
                <a:ea typeface="Questrial"/>
                <a:cs typeface="Questrial"/>
                <a:sym typeface="Questrial"/>
              </a:defRPr>
            </a:lvl5pPr>
            <a:lvl6pPr indent="-342900" lvl="5" marL="2743200" marR="0" rtl="0" algn="l">
              <a:spcBef>
                <a:spcPts val="360"/>
              </a:spcBef>
              <a:spcAft>
                <a:spcPts val="0"/>
              </a:spcAft>
              <a:buClr>
                <a:srgbClr val="4C0000"/>
              </a:buClr>
              <a:buSzPts val="1800"/>
              <a:buFont typeface="Noto Sans Symbols"/>
              <a:buChar char="◼"/>
              <a:defRPr b="0" i="0" sz="1800" u="none" cap="none" strike="noStrike">
                <a:solidFill>
                  <a:schemeClr val="dk2"/>
                </a:solidFill>
                <a:latin typeface="Questrial"/>
                <a:ea typeface="Questrial"/>
                <a:cs typeface="Questrial"/>
                <a:sym typeface="Questrial"/>
              </a:defRPr>
            </a:lvl6pPr>
            <a:lvl7pPr indent="-342900" lvl="6" marL="3200400" marR="0" rtl="0" algn="l">
              <a:spcBef>
                <a:spcPts val="360"/>
              </a:spcBef>
              <a:spcAft>
                <a:spcPts val="0"/>
              </a:spcAft>
              <a:buClr>
                <a:schemeClr val="accent1"/>
              </a:buClr>
              <a:buSzPts val="1800"/>
              <a:buFont typeface="Noto Sans Symbols"/>
              <a:buChar char="◼"/>
              <a:defRPr b="0" i="0" sz="1800" u="none" cap="none" strike="noStrike">
                <a:solidFill>
                  <a:schemeClr val="dk2"/>
                </a:solidFill>
                <a:latin typeface="Questrial"/>
                <a:ea typeface="Questrial"/>
                <a:cs typeface="Questrial"/>
                <a:sym typeface="Questrial"/>
              </a:defRPr>
            </a:lvl7pPr>
            <a:lvl8pPr indent="-342900" lvl="7" marL="3657600" marR="0" rtl="0" algn="l">
              <a:spcBef>
                <a:spcPts val="360"/>
              </a:spcBef>
              <a:spcAft>
                <a:spcPts val="0"/>
              </a:spcAft>
              <a:buClr>
                <a:srgbClr val="4C0000"/>
              </a:buClr>
              <a:buSzPts val="1800"/>
              <a:buFont typeface="Noto Sans Symbols"/>
              <a:buChar char="◼"/>
              <a:defRPr b="0" i="0" sz="1800" u="none" cap="none" strike="noStrike">
                <a:solidFill>
                  <a:schemeClr val="dk2"/>
                </a:solidFill>
                <a:latin typeface="Questrial"/>
                <a:ea typeface="Questrial"/>
                <a:cs typeface="Questrial"/>
                <a:sym typeface="Questrial"/>
              </a:defRPr>
            </a:lvl8pPr>
            <a:lvl9pPr indent="-342900" lvl="8" marL="4114800" marR="0" rtl="0" algn="l">
              <a:spcBef>
                <a:spcPts val="360"/>
              </a:spcBef>
              <a:spcAft>
                <a:spcPts val="0"/>
              </a:spcAft>
              <a:buClr>
                <a:schemeClr val="accent1"/>
              </a:buClr>
              <a:buSzPts val="1800"/>
              <a:buFont typeface="Noto Sans Symbols"/>
              <a:buChar char="◼"/>
              <a:defRPr b="0" i="0" sz="1800" u="none" cap="none" strike="noStrike">
                <a:solidFill>
                  <a:schemeClr val="dk2"/>
                </a:solidFill>
                <a:latin typeface="Questrial"/>
                <a:ea typeface="Questrial"/>
                <a:cs typeface="Questrial"/>
                <a:sym typeface="Questrial"/>
              </a:defRPr>
            </a:lvl9pPr>
          </a:lstStyle>
          <a:p/>
        </p:txBody>
      </p:sp>
      <p:sp>
        <p:nvSpPr>
          <p:cNvPr id="318" name="Shape 318"/>
          <p:cNvSpPr txBox="1"/>
          <p:nvPr>
            <p:ph idx="10" type="dt"/>
          </p:nvPr>
        </p:nvSpPr>
        <p:spPr>
          <a:xfrm>
            <a:off x="7198659" y="6356350"/>
            <a:ext cx="1752600" cy="365100"/>
          </a:xfrm>
          <a:prstGeom prst="rect">
            <a:avLst/>
          </a:prstGeom>
          <a:noFill/>
          <a:ln>
            <a:noFill/>
          </a:ln>
        </p:spPr>
        <p:txBody>
          <a:bodyPr anchorCtr="0" anchor="ctr" bIns="91425" lIns="91425" spcFirstLastPara="1" rIns="91425" wrap="square" tIns="91425"/>
          <a:lstStyle>
            <a:lvl1pPr indent="0" lvl="0" marL="0" marR="0" rtl="0" algn="r">
              <a:spcBef>
                <a:spcPts val="0"/>
              </a:spcBef>
              <a:spcAft>
                <a:spcPts val="0"/>
              </a:spcAft>
              <a:buSzPts val="1400"/>
              <a:buNone/>
              <a:defRPr b="1" sz="1100">
                <a:solidFill>
                  <a:srgbClr val="848484"/>
                </a:solidFill>
                <a:latin typeface="Questrial"/>
                <a:ea typeface="Questrial"/>
                <a:cs typeface="Questrial"/>
                <a:sym typeface="Questrial"/>
              </a:defRPr>
            </a:lvl1pPr>
            <a:lvl2pPr indent="0" lvl="1" marL="4572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2pPr>
            <a:lvl3pPr indent="0" lvl="2" marL="9144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3pPr>
            <a:lvl4pPr indent="0" lvl="3" marL="13716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4pPr>
            <a:lvl5pPr indent="0" lvl="4" marL="18288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5pPr>
            <a:lvl6pPr indent="0" lvl="5" marL="22860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6pPr>
            <a:lvl7pPr indent="0" lvl="6" marL="27432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7pPr>
            <a:lvl8pPr indent="0" lvl="7" marL="32004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8pPr>
            <a:lvl9pPr indent="0" lvl="8" marL="36576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9pPr>
          </a:lstStyle>
          <a:p/>
        </p:txBody>
      </p:sp>
      <p:sp>
        <p:nvSpPr>
          <p:cNvPr id="319" name="Shape 319"/>
          <p:cNvSpPr txBox="1"/>
          <p:nvPr>
            <p:ph idx="11" type="ftr"/>
          </p:nvPr>
        </p:nvSpPr>
        <p:spPr>
          <a:xfrm>
            <a:off x="174812" y="6356350"/>
            <a:ext cx="6007200" cy="365100"/>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SzPts val="1400"/>
              <a:buNone/>
              <a:defRPr b="1" sz="1100">
                <a:solidFill>
                  <a:srgbClr val="848484"/>
                </a:solidFill>
                <a:latin typeface="Questrial"/>
                <a:ea typeface="Questrial"/>
                <a:cs typeface="Questrial"/>
                <a:sym typeface="Questrial"/>
              </a:defRPr>
            </a:lvl1pPr>
            <a:lvl2pPr indent="0" lvl="1" marL="4572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2pPr>
            <a:lvl3pPr indent="0" lvl="2" marL="9144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3pPr>
            <a:lvl4pPr indent="0" lvl="3" marL="13716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4pPr>
            <a:lvl5pPr indent="0" lvl="4" marL="18288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5pPr>
            <a:lvl6pPr indent="0" lvl="5" marL="22860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6pPr>
            <a:lvl7pPr indent="0" lvl="6" marL="27432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7pPr>
            <a:lvl8pPr indent="0" lvl="7" marL="32004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8pPr>
            <a:lvl9pPr indent="0" lvl="8" marL="36576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9pPr>
          </a:lstStyle>
          <a:p/>
        </p:txBody>
      </p:sp>
      <p:sp>
        <p:nvSpPr>
          <p:cNvPr id="320" name="Shape 320"/>
          <p:cNvSpPr txBox="1"/>
          <p:nvPr>
            <p:ph idx="12" type="sldNum"/>
          </p:nvPr>
        </p:nvSpPr>
        <p:spPr>
          <a:xfrm>
            <a:off x="8256494" y="361016"/>
            <a:ext cx="5064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1" sz="2200">
                <a:solidFill>
                  <a:schemeClr val="lt1"/>
                </a:solidFill>
                <a:latin typeface="Questrial"/>
                <a:ea typeface="Questrial"/>
                <a:cs typeface="Questrial"/>
                <a:sym typeface="Questrial"/>
              </a:defRPr>
            </a:lvl1pPr>
            <a:lvl2pPr indent="0" lvl="1" marL="0" marR="0" rtl="0" algn="r">
              <a:spcBef>
                <a:spcPts val="0"/>
              </a:spcBef>
              <a:buNone/>
              <a:defRPr b="1" sz="2200">
                <a:solidFill>
                  <a:schemeClr val="lt1"/>
                </a:solidFill>
                <a:latin typeface="Questrial"/>
                <a:ea typeface="Questrial"/>
                <a:cs typeface="Questrial"/>
                <a:sym typeface="Questrial"/>
              </a:defRPr>
            </a:lvl2pPr>
            <a:lvl3pPr indent="0" lvl="2" marL="0" marR="0" rtl="0" algn="r">
              <a:spcBef>
                <a:spcPts val="0"/>
              </a:spcBef>
              <a:buNone/>
              <a:defRPr b="1" sz="2200">
                <a:solidFill>
                  <a:schemeClr val="lt1"/>
                </a:solidFill>
                <a:latin typeface="Questrial"/>
                <a:ea typeface="Questrial"/>
                <a:cs typeface="Questrial"/>
                <a:sym typeface="Questrial"/>
              </a:defRPr>
            </a:lvl3pPr>
            <a:lvl4pPr indent="0" lvl="3" marL="0" marR="0" rtl="0" algn="r">
              <a:spcBef>
                <a:spcPts val="0"/>
              </a:spcBef>
              <a:buNone/>
              <a:defRPr b="1" sz="2200">
                <a:solidFill>
                  <a:schemeClr val="lt1"/>
                </a:solidFill>
                <a:latin typeface="Questrial"/>
                <a:ea typeface="Questrial"/>
                <a:cs typeface="Questrial"/>
                <a:sym typeface="Questrial"/>
              </a:defRPr>
            </a:lvl4pPr>
            <a:lvl5pPr indent="0" lvl="4" marL="0" marR="0" rtl="0" algn="r">
              <a:spcBef>
                <a:spcPts val="0"/>
              </a:spcBef>
              <a:buNone/>
              <a:defRPr b="1" sz="2200">
                <a:solidFill>
                  <a:schemeClr val="lt1"/>
                </a:solidFill>
                <a:latin typeface="Questrial"/>
                <a:ea typeface="Questrial"/>
                <a:cs typeface="Questrial"/>
                <a:sym typeface="Questrial"/>
              </a:defRPr>
            </a:lvl5pPr>
            <a:lvl6pPr indent="0" lvl="5" marL="0" marR="0" rtl="0" algn="r">
              <a:spcBef>
                <a:spcPts val="0"/>
              </a:spcBef>
              <a:buNone/>
              <a:defRPr b="1" sz="2200">
                <a:solidFill>
                  <a:schemeClr val="lt1"/>
                </a:solidFill>
                <a:latin typeface="Questrial"/>
                <a:ea typeface="Questrial"/>
                <a:cs typeface="Questrial"/>
                <a:sym typeface="Questrial"/>
              </a:defRPr>
            </a:lvl6pPr>
            <a:lvl7pPr indent="0" lvl="6" marL="0" marR="0" rtl="0" algn="r">
              <a:spcBef>
                <a:spcPts val="0"/>
              </a:spcBef>
              <a:buNone/>
              <a:defRPr b="1" sz="2200">
                <a:solidFill>
                  <a:schemeClr val="lt1"/>
                </a:solidFill>
                <a:latin typeface="Questrial"/>
                <a:ea typeface="Questrial"/>
                <a:cs typeface="Questrial"/>
                <a:sym typeface="Questrial"/>
              </a:defRPr>
            </a:lvl7pPr>
            <a:lvl8pPr indent="0" lvl="7" marL="0" marR="0" rtl="0" algn="r">
              <a:spcBef>
                <a:spcPts val="0"/>
              </a:spcBef>
              <a:buNone/>
              <a:defRPr b="1" sz="2200">
                <a:solidFill>
                  <a:schemeClr val="lt1"/>
                </a:solidFill>
                <a:latin typeface="Questrial"/>
                <a:ea typeface="Questrial"/>
                <a:cs typeface="Questrial"/>
                <a:sym typeface="Questrial"/>
              </a:defRPr>
            </a:lvl8pPr>
            <a:lvl9pPr indent="0" lvl="8" marL="0" marR="0" rtl="0" algn="r">
              <a:spcBef>
                <a:spcPts val="0"/>
              </a:spcBef>
              <a:buNone/>
              <a:defRPr b="1" sz="2200">
                <a:solidFill>
                  <a:schemeClr val="lt1"/>
                </a:solidFill>
                <a:latin typeface="Questrial"/>
                <a:ea typeface="Questrial"/>
                <a:cs typeface="Questrial"/>
                <a:sym typeface="Questrial"/>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37" name="Shape 37"/>
        <p:cNvGrpSpPr/>
        <p:nvPr/>
      </p:nvGrpSpPr>
      <p:grpSpPr>
        <a:xfrm>
          <a:off x="0" y="0"/>
          <a:ext cx="0" cy="0"/>
          <a:chOff x="0" y="0"/>
          <a:chExt cx="0" cy="0"/>
        </a:xfrm>
      </p:grpSpPr>
      <p:sp>
        <p:nvSpPr>
          <p:cNvPr id="38" name="Shape 38"/>
          <p:cNvSpPr/>
          <p:nvPr/>
        </p:nvSpPr>
        <p:spPr>
          <a:xfrm>
            <a:off x="8148918" y="268288"/>
            <a:ext cx="718073" cy="566928"/>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Questrial"/>
              <a:ea typeface="Questrial"/>
              <a:cs typeface="Questrial"/>
              <a:sym typeface="Questrial"/>
            </a:endParaRPr>
          </a:p>
        </p:txBody>
      </p:sp>
      <p:sp>
        <p:nvSpPr>
          <p:cNvPr id="39" name="Shape 39"/>
          <p:cNvSpPr txBox="1"/>
          <p:nvPr>
            <p:ph idx="10" type="dt"/>
          </p:nvPr>
        </p:nvSpPr>
        <p:spPr>
          <a:xfrm>
            <a:off x="7198659" y="6356350"/>
            <a:ext cx="1752600" cy="365125"/>
          </a:xfrm>
          <a:prstGeom prst="rect">
            <a:avLst/>
          </a:prstGeom>
          <a:noFill/>
          <a:ln>
            <a:noFill/>
          </a:ln>
        </p:spPr>
        <p:txBody>
          <a:bodyPr anchorCtr="0" anchor="ctr" bIns="91425" lIns="91425" spcFirstLastPara="1" rIns="91425" wrap="square" tIns="91425"/>
          <a:lstStyle>
            <a:lvl1pPr indent="0" lvl="0" marL="0" marR="0" rtl="0" algn="r">
              <a:spcBef>
                <a:spcPts val="0"/>
              </a:spcBef>
              <a:spcAft>
                <a:spcPts val="0"/>
              </a:spcAft>
              <a:buSzPts val="1400"/>
              <a:buNone/>
              <a:defRPr b="1" i="0" sz="1100" u="none" cap="none" strike="noStrike">
                <a:solidFill>
                  <a:srgbClr val="848484"/>
                </a:solidFill>
                <a:latin typeface="Questrial"/>
                <a:ea typeface="Questrial"/>
                <a:cs typeface="Questrial"/>
                <a:sym typeface="Questrial"/>
              </a:defRPr>
            </a:lvl1pPr>
            <a:lvl2pPr indent="0" lvl="1" marL="4572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2pPr>
            <a:lvl3pPr indent="0" lvl="2" marL="9144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3pPr>
            <a:lvl4pPr indent="0" lvl="3" marL="13716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4pPr>
            <a:lvl5pPr indent="0" lvl="4" marL="18288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5pPr>
            <a:lvl6pPr indent="0" lvl="5" marL="22860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6pPr>
            <a:lvl7pPr indent="0" lvl="6" marL="27432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7pPr>
            <a:lvl8pPr indent="0" lvl="7" marL="32004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8pPr>
            <a:lvl9pPr indent="0" lvl="8" marL="36576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9pPr>
          </a:lstStyle>
          <a:p/>
        </p:txBody>
      </p:sp>
      <p:sp>
        <p:nvSpPr>
          <p:cNvPr id="40" name="Shape 40"/>
          <p:cNvSpPr txBox="1"/>
          <p:nvPr>
            <p:ph idx="11" type="ftr"/>
          </p:nvPr>
        </p:nvSpPr>
        <p:spPr>
          <a:xfrm>
            <a:off x="174812" y="6356350"/>
            <a:ext cx="6007100" cy="365125"/>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SzPts val="1400"/>
              <a:buNone/>
              <a:defRPr b="1" i="0" sz="1100" u="none" cap="none" strike="noStrike">
                <a:solidFill>
                  <a:srgbClr val="848484"/>
                </a:solidFill>
                <a:latin typeface="Questrial"/>
                <a:ea typeface="Questrial"/>
                <a:cs typeface="Questrial"/>
                <a:sym typeface="Questrial"/>
              </a:defRPr>
            </a:lvl1pPr>
            <a:lvl2pPr indent="0" lvl="1" marL="4572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2pPr>
            <a:lvl3pPr indent="0" lvl="2" marL="9144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3pPr>
            <a:lvl4pPr indent="0" lvl="3" marL="13716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4pPr>
            <a:lvl5pPr indent="0" lvl="4" marL="18288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5pPr>
            <a:lvl6pPr indent="0" lvl="5" marL="22860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6pPr>
            <a:lvl7pPr indent="0" lvl="6" marL="27432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7pPr>
            <a:lvl8pPr indent="0" lvl="7" marL="32004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8pPr>
            <a:lvl9pPr indent="0" lvl="8" marL="36576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9pPr>
          </a:lstStyle>
          <a:p/>
        </p:txBody>
      </p:sp>
      <p:sp>
        <p:nvSpPr>
          <p:cNvPr id="41" name="Shape 41"/>
          <p:cNvSpPr txBox="1"/>
          <p:nvPr>
            <p:ph idx="12" type="sldNum"/>
          </p:nvPr>
        </p:nvSpPr>
        <p:spPr>
          <a:xfrm>
            <a:off x="8256494" y="361016"/>
            <a:ext cx="506506"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1" i="0" sz="2200" u="none" cap="none" strike="noStrike">
                <a:solidFill>
                  <a:schemeClr val="lt1"/>
                </a:solidFill>
                <a:latin typeface="Questrial"/>
                <a:ea typeface="Questrial"/>
                <a:cs typeface="Questrial"/>
                <a:sym typeface="Questrial"/>
              </a:defRPr>
            </a:lvl1pPr>
            <a:lvl2pPr indent="0" lvl="1" marL="0" marR="0" rtl="0" algn="r">
              <a:spcBef>
                <a:spcPts val="0"/>
              </a:spcBef>
              <a:buNone/>
              <a:defRPr b="1" i="0" sz="2200" u="none" cap="none" strike="noStrike">
                <a:solidFill>
                  <a:schemeClr val="lt1"/>
                </a:solidFill>
                <a:latin typeface="Questrial"/>
                <a:ea typeface="Questrial"/>
                <a:cs typeface="Questrial"/>
                <a:sym typeface="Questrial"/>
              </a:defRPr>
            </a:lvl2pPr>
            <a:lvl3pPr indent="0" lvl="2" marL="0" marR="0" rtl="0" algn="r">
              <a:spcBef>
                <a:spcPts val="0"/>
              </a:spcBef>
              <a:buNone/>
              <a:defRPr b="1" i="0" sz="2200" u="none" cap="none" strike="noStrike">
                <a:solidFill>
                  <a:schemeClr val="lt1"/>
                </a:solidFill>
                <a:latin typeface="Questrial"/>
                <a:ea typeface="Questrial"/>
                <a:cs typeface="Questrial"/>
                <a:sym typeface="Questrial"/>
              </a:defRPr>
            </a:lvl3pPr>
            <a:lvl4pPr indent="0" lvl="3" marL="0" marR="0" rtl="0" algn="r">
              <a:spcBef>
                <a:spcPts val="0"/>
              </a:spcBef>
              <a:buNone/>
              <a:defRPr b="1" i="0" sz="2200" u="none" cap="none" strike="noStrike">
                <a:solidFill>
                  <a:schemeClr val="lt1"/>
                </a:solidFill>
                <a:latin typeface="Questrial"/>
                <a:ea typeface="Questrial"/>
                <a:cs typeface="Questrial"/>
                <a:sym typeface="Questrial"/>
              </a:defRPr>
            </a:lvl4pPr>
            <a:lvl5pPr indent="0" lvl="4" marL="0" marR="0" rtl="0" algn="r">
              <a:spcBef>
                <a:spcPts val="0"/>
              </a:spcBef>
              <a:buNone/>
              <a:defRPr b="1" i="0" sz="2200" u="none" cap="none" strike="noStrike">
                <a:solidFill>
                  <a:schemeClr val="lt1"/>
                </a:solidFill>
                <a:latin typeface="Questrial"/>
                <a:ea typeface="Questrial"/>
                <a:cs typeface="Questrial"/>
                <a:sym typeface="Questrial"/>
              </a:defRPr>
            </a:lvl5pPr>
            <a:lvl6pPr indent="0" lvl="5" marL="0" marR="0" rtl="0" algn="r">
              <a:spcBef>
                <a:spcPts val="0"/>
              </a:spcBef>
              <a:buNone/>
              <a:defRPr b="1" i="0" sz="2200" u="none" cap="none" strike="noStrike">
                <a:solidFill>
                  <a:schemeClr val="lt1"/>
                </a:solidFill>
                <a:latin typeface="Questrial"/>
                <a:ea typeface="Questrial"/>
                <a:cs typeface="Questrial"/>
                <a:sym typeface="Questrial"/>
              </a:defRPr>
            </a:lvl6pPr>
            <a:lvl7pPr indent="0" lvl="6" marL="0" marR="0" rtl="0" algn="r">
              <a:spcBef>
                <a:spcPts val="0"/>
              </a:spcBef>
              <a:buNone/>
              <a:defRPr b="1" i="0" sz="2200" u="none" cap="none" strike="noStrike">
                <a:solidFill>
                  <a:schemeClr val="lt1"/>
                </a:solidFill>
                <a:latin typeface="Questrial"/>
                <a:ea typeface="Questrial"/>
                <a:cs typeface="Questrial"/>
                <a:sym typeface="Questrial"/>
              </a:defRPr>
            </a:lvl7pPr>
            <a:lvl8pPr indent="0" lvl="7" marL="0" marR="0" rtl="0" algn="r">
              <a:spcBef>
                <a:spcPts val="0"/>
              </a:spcBef>
              <a:buNone/>
              <a:defRPr b="1" i="0" sz="2200" u="none" cap="none" strike="noStrike">
                <a:solidFill>
                  <a:schemeClr val="lt1"/>
                </a:solidFill>
                <a:latin typeface="Questrial"/>
                <a:ea typeface="Questrial"/>
                <a:cs typeface="Questrial"/>
                <a:sym typeface="Questrial"/>
              </a:defRPr>
            </a:lvl8pPr>
            <a:lvl9pPr indent="0" lvl="8" marL="0" marR="0" rtl="0" algn="r">
              <a:spcBef>
                <a:spcPts val="0"/>
              </a:spcBef>
              <a:buNone/>
              <a:defRPr b="1" i="0" sz="2200" u="none" cap="none" strike="noStrike">
                <a:solidFill>
                  <a:schemeClr val="lt1"/>
                </a:solidFill>
                <a:latin typeface="Questrial"/>
                <a:ea typeface="Questrial"/>
                <a:cs typeface="Questrial"/>
                <a:sym typeface="Questrial"/>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with Picture">
  <p:cSld name="Title Slide with Picture">
    <p:spTree>
      <p:nvGrpSpPr>
        <p:cNvPr id="42" name="Shape 42"/>
        <p:cNvGrpSpPr/>
        <p:nvPr/>
      </p:nvGrpSpPr>
      <p:grpSpPr>
        <a:xfrm>
          <a:off x="0" y="0"/>
          <a:ext cx="0" cy="0"/>
          <a:chOff x="0" y="0"/>
          <a:chExt cx="0" cy="0"/>
        </a:xfrm>
      </p:grpSpPr>
      <p:sp>
        <p:nvSpPr>
          <p:cNvPr id="43" name="Shape 43"/>
          <p:cNvSpPr/>
          <p:nvPr/>
        </p:nvSpPr>
        <p:spPr>
          <a:xfrm>
            <a:off x="3186953" y="268288"/>
            <a:ext cx="5669280" cy="256032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Questrial"/>
              <a:ea typeface="Questrial"/>
              <a:cs typeface="Questrial"/>
              <a:sym typeface="Questrial"/>
            </a:endParaRPr>
          </a:p>
        </p:txBody>
      </p:sp>
      <p:sp>
        <p:nvSpPr>
          <p:cNvPr id="44" name="Shape 44"/>
          <p:cNvSpPr txBox="1"/>
          <p:nvPr>
            <p:ph type="ctrTitle"/>
          </p:nvPr>
        </p:nvSpPr>
        <p:spPr>
          <a:xfrm>
            <a:off x="3200399" y="4171950"/>
            <a:ext cx="5457919" cy="1085850"/>
          </a:xfrm>
          <a:prstGeom prst="rect">
            <a:avLst/>
          </a:prstGeom>
          <a:noFill/>
          <a:ln>
            <a:noFill/>
          </a:ln>
        </p:spPr>
        <p:txBody>
          <a:bodyPr anchorCtr="0" anchor="b" bIns="91425" lIns="91425" spcFirstLastPara="1" rIns="91425" wrap="square" tIns="91425"/>
          <a:lstStyle>
            <a:lvl1pPr indent="0" lvl="0" marL="0" marR="0" rtl="0" algn="l">
              <a:spcBef>
                <a:spcPts val="0"/>
              </a:spcBef>
              <a:spcAft>
                <a:spcPts val="0"/>
              </a:spcAft>
              <a:buClr>
                <a:schemeClr val="accent1"/>
              </a:buClr>
              <a:buSzPts val="1400"/>
              <a:buFont typeface="Questrial"/>
              <a:buNone/>
              <a:defRPr b="0" i="0" sz="4600" u="none" cap="none" strike="noStrike">
                <a:solidFill>
                  <a:schemeClr val="accent1"/>
                </a:solidFill>
                <a:latin typeface="Questrial"/>
                <a:ea typeface="Questrial"/>
                <a:cs typeface="Questrial"/>
                <a:sym typeface="Questrial"/>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45" name="Shape 45"/>
          <p:cNvSpPr txBox="1"/>
          <p:nvPr>
            <p:ph idx="1" type="subTitle"/>
          </p:nvPr>
        </p:nvSpPr>
        <p:spPr>
          <a:xfrm>
            <a:off x="3200401" y="5257799"/>
            <a:ext cx="5457918" cy="618565"/>
          </a:xfrm>
          <a:prstGeom prst="rect">
            <a:avLst/>
          </a:prstGeom>
          <a:noFill/>
          <a:ln>
            <a:noFill/>
          </a:ln>
        </p:spPr>
        <p:txBody>
          <a:bodyPr anchorCtr="0" anchor="t" bIns="91425" lIns="91425" spcFirstLastPara="1" rIns="91425" wrap="square" tIns="91425"/>
          <a:lstStyle>
            <a:lvl1pPr indent="0" lvl="0" marL="0" marR="0" rtl="0" algn="l">
              <a:spcBef>
                <a:spcPts val="0"/>
              </a:spcBef>
              <a:spcAft>
                <a:spcPts val="0"/>
              </a:spcAft>
              <a:buClr>
                <a:schemeClr val="accent1"/>
              </a:buClr>
              <a:buSzPts val="2000"/>
              <a:buFont typeface="Noto Sans Symbols"/>
              <a:buNone/>
              <a:defRPr b="0" i="0" sz="1600" u="none" cap="none" strike="noStrike">
                <a:solidFill>
                  <a:schemeClr val="dk2"/>
                </a:solidFill>
                <a:latin typeface="Questrial"/>
                <a:ea typeface="Questrial"/>
                <a:cs typeface="Questrial"/>
                <a:sym typeface="Questrial"/>
              </a:defRPr>
            </a:lvl1pPr>
            <a:lvl2pPr indent="0" lvl="1" marL="457200" marR="0" rtl="0" algn="ctr">
              <a:spcBef>
                <a:spcPts val="0"/>
              </a:spcBef>
              <a:spcAft>
                <a:spcPts val="0"/>
              </a:spcAft>
              <a:buClr>
                <a:srgbClr val="4C0000"/>
              </a:buClr>
              <a:buSzPts val="1800"/>
              <a:buFont typeface="Noto Sans Symbols"/>
              <a:buNone/>
              <a:defRPr b="0" i="0" sz="1800" u="none" cap="none" strike="noStrike">
                <a:solidFill>
                  <a:srgbClr val="888888"/>
                </a:solidFill>
                <a:latin typeface="Questrial"/>
                <a:ea typeface="Questrial"/>
                <a:cs typeface="Questrial"/>
                <a:sym typeface="Questrial"/>
              </a:defRPr>
            </a:lvl2pPr>
            <a:lvl3pPr indent="0" lvl="2" marL="914400" marR="0" rtl="0" algn="ctr">
              <a:spcBef>
                <a:spcPts val="600"/>
              </a:spcBef>
              <a:spcAft>
                <a:spcPts val="0"/>
              </a:spcAft>
              <a:buClr>
                <a:schemeClr val="accent1"/>
              </a:buClr>
              <a:buSzPts val="1800"/>
              <a:buFont typeface="Noto Sans Symbols"/>
              <a:buNone/>
              <a:defRPr b="0" i="0" sz="1800" u="none" cap="none" strike="noStrike">
                <a:solidFill>
                  <a:srgbClr val="888888"/>
                </a:solidFill>
                <a:latin typeface="Questrial"/>
                <a:ea typeface="Questrial"/>
                <a:cs typeface="Questrial"/>
                <a:sym typeface="Questrial"/>
              </a:defRPr>
            </a:lvl3pPr>
            <a:lvl4pPr indent="0" lvl="3" marL="1371600" marR="0" rtl="0" algn="ctr">
              <a:spcBef>
                <a:spcPts val="600"/>
              </a:spcBef>
              <a:spcAft>
                <a:spcPts val="0"/>
              </a:spcAft>
              <a:buClr>
                <a:srgbClr val="4C0000"/>
              </a:buClr>
              <a:buSzPts val="1800"/>
              <a:buFont typeface="Noto Sans Symbols"/>
              <a:buNone/>
              <a:defRPr b="0" i="0" sz="1800" u="none" cap="none" strike="noStrike">
                <a:solidFill>
                  <a:srgbClr val="888888"/>
                </a:solidFill>
                <a:latin typeface="Questrial"/>
                <a:ea typeface="Questrial"/>
                <a:cs typeface="Questrial"/>
                <a:sym typeface="Questrial"/>
              </a:defRPr>
            </a:lvl4pPr>
            <a:lvl5pPr indent="0" lvl="4" marL="1828800" marR="0" rtl="0" algn="ctr">
              <a:spcBef>
                <a:spcPts val="600"/>
              </a:spcBef>
              <a:spcAft>
                <a:spcPts val="0"/>
              </a:spcAft>
              <a:buClr>
                <a:schemeClr val="accent1"/>
              </a:buClr>
              <a:buSzPts val="1800"/>
              <a:buFont typeface="Noto Sans Symbols"/>
              <a:buNone/>
              <a:defRPr b="0" i="0" sz="1800" u="none" cap="none" strike="noStrike">
                <a:solidFill>
                  <a:srgbClr val="888888"/>
                </a:solidFill>
                <a:latin typeface="Questrial"/>
                <a:ea typeface="Questrial"/>
                <a:cs typeface="Questrial"/>
                <a:sym typeface="Questrial"/>
              </a:defRPr>
            </a:lvl5pPr>
            <a:lvl6pPr indent="0" lvl="5" marL="2286000" marR="0" rtl="0" algn="ctr">
              <a:spcBef>
                <a:spcPts val="360"/>
              </a:spcBef>
              <a:spcAft>
                <a:spcPts val="0"/>
              </a:spcAft>
              <a:buClr>
                <a:srgbClr val="4C0000"/>
              </a:buClr>
              <a:buSzPts val="1800"/>
              <a:buFont typeface="Noto Sans Symbols"/>
              <a:buNone/>
              <a:defRPr b="0" i="0" sz="1800" u="none" cap="none" strike="noStrike">
                <a:solidFill>
                  <a:srgbClr val="888888"/>
                </a:solidFill>
                <a:latin typeface="Questrial"/>
                <a:ea typeface="Questrial"/>
                <a:cs typeface="Questrial"/>
                <a:sym typeface="Questrial"/>
              </a:defRPr>
            </a:lvl6pPr>
            <a:lvl7pPr indent="0" lvl="6" marL="2743200" marR="0" rtl="0" algn="ctr">
              <a:spcBef>
                <a:spcPts val="360"/>
              </a:spcBef>
              <a:spcAft>
                <a:spcPts val="0"/>
              </a:spcAft>
              <a:buClr>
                <a:schemeClr val="accent1"/>
              </a:buClr>
              <a:buSzPts val="1800"/>
              <a:buFont typeface="Noto Sans Symbols"/>
              <a:buNone/>
              <a:defRPr b="0" i="0" sz="1800" u="none" cap="none" strike="noStrike">
                <a:solidFill>
                  <a:srgbClr val="888888"/>
                </a:solidFill>
                <a:latin typeface="Questrial"/>
                <a:ea typeface="Questrial"/>
                <a:cs typeface="Questrial"/>
                <a:sym typeface="Questrial"/>
              </a:defRPr>
            </a:lvl7pPr>
            <a:lvl8pPr indent="0" lvl="7" marL="3200400" marR="0" rtl="0" algn="ctr">
              <a:spcBef>
                <a:spcPts val="360"/>
              </a:spcBef>
              <a:spcAft>
                <a:spcPts val="0"/>
              </a:spcAft>
              <a:buClr>
                <a:srgbClr val="4C0000"/>
              </a:buClr>
              <a:buSzPts val="1800"/>
              <a:buFont typeface="Noto Sans Symbols"/>
              <a:buNone/>
              <a:defRPr b="0" i="0" sz="1800" u="none" cap="none" strike="noStrike">
                <a:solidFill>
                  <a:srgbClr val="888888"/>
                </a:solidFill>
                <a:latin typeface="Questrial"/>
                <a:ea typeface="Questrial"/>
                <a:cs typeface="Questrial"/>
                <a:sym typeface="Questrial"/>
              </a:defRPr>
            </a:lvl8pPr>
            <a:lvl9pPr indent="0" lvl="8" marL="3657600" marR="0" rtl="0" algn="ctr">
              <a:spcBef>
                <a:spcPts val="360"/>
              </a:spcBef>
              <a:spcAft>
                <a:spcPts val="0"/>
              </a:spcAft>
              <a:buClr>
                <a:schemeClr val="accent1"/>
              </a:buClr>
              <a:buSzPts val="1800"/>
              <a:buFont typeface="Noto Sans Symbols"/>
              <a:buNone/>
              <a:defRPr b="0" i="0" sz="1800" u="none" cap="none" strike="noStrike">
                <a:solidFill>
                  <a:srgbClr val="888888"/>
                </a:solidFill>
                <a:latin typeface="Questrial"/>
                <a:ea typeface="Questrial"/>
                <a:cs typeface="Questrial"/>
                <a:sym typeface="Questrial"/>
              </a:defRPr>
            </a:lvl9pPr>
          </a:lstStyle>
          <a:p/>
        </p:txBody>
      </p:sp>
      <p:sp>
        <p:nvSpPr>
          <p:cNvPr id="46" name="Shape 46"/>
          <p:cNvSpPr txBox="1"/>
          <p:nvPr>
            <p:ph idx="10" type="dt"/>
          </p:nvPr>
        </p:nvSpPr>
        <p:spPr>
          <a:xfrm>
            <a:off x="3276600" y="389965"/>
            <a:ext cx="5499847" cy="365125"/>
          </a:xfrm>
          <a:prstGeom prst="rect">
            <a:avLst/>
          </a:prstGeom>
          <a:noFill/>
          <a:ln>
            <a:noFill/>
          </a:ln>
        </p:spPr>
        <p:txBody>
          <a:bodyPr anchorCtr="0" anchor="ctr" bIns="91425" lIns="91425" spcFirstLastPara="1" rIns="91425" wrap="square" tIns="91425"/>
          <a:lstStyle>
            <a:lvl1pPr indent="0" lvl="0" marL="0" marR="0" rtl="0" algn="r">
              <a:spcBef>
                <a:spcPts val="0"/>
              </a:spcBef>
              <a:spcAft>
                <a:spcPts val="0"/>
              </a:spcAft>
              <a:buSzPts val="1400"/>
              <a:buNone/>
              <a:defRPr b="0" i="0" sz="2200" u="none" cap="none" strike="noStrike">
                <a:solidFill>
                  <a:schemeClr val="lt1"/>
                </a:solidFill>
                <a:latin typeface="Questrial"/>
                <a:ea typeface="Questrial"/>
                <a:cs typeface="Questrial"/>
                <a:sym typeface="Questrial"/>
              </a:defRPr>
            </a:lvl1pPr>
            <a:lvl2pPr indent="0" lvl="1" marL="4572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2pPr>
            <a:lvl3pPr indent="0" lvl="2" marL="9144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3pPr>
            <a:lvl4pPr indent="0" lvl="3" marL="13716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4pPr>
            <a:lvl5pPr indent="0" lvl="4" marL="18288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5pPr>
            <a:lvl6pPr indent="0" lvl="5" marL="22860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6pPr>
            <a:lvl7pPr indent="0" lvl="6" marL="27432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7pPr>
            <a:lvl8pPr indent="0" lvl="7" marL="32004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8pPr>
            <a:lvl9pPr indent="0" lvl="8" marL="36576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9pPr>
          </a:lstStyle>
          <a:p/>
        </p:txBody>
      </p:sp>
      <p:sp>
        <p:nvSpPr>
          <p:cNvPr id="47" name="Shape 47"/>
          <p:cNvSpPr txBox="1"/>
          <p:nvPr>
            <p:ph idx="11" type="ftr"/>
          </p:nvPr>
        </p:nvSpPr>
        <p:spPr>
          <a:xfrm>
            <a:off x="3213847" y="6356350"/>
            <a:ext cx="4734112" cy="365125"/>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SzPts val="1400"/>
              <a:buNone/>
              <a:defRPr b="1" i="0" sz="1100" u="none" cap="none" strike="noStrike">
                <a:solidFill>
                  <a:srgbClr val="848484"/>
                </a:solidFill>
                <a:latin typeface="Questrial"/>
                <a:ea typeface="Questrial"/>
                <a:cs typeface="Questrial"/>
                <a:sym typeface="Questrial"/>
              </a:defRPr>
            </a:lvl1pPr>
            <a:lvl2pPr indent="0" lvl="1" marL="4572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2pPr>
            <a:lvl3pPr indent="0" lvl="2" marL="9144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3pPr>
            <a:lvl4pPr indent="0" lvl="3" marL="13716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4pPr>
            <a:lvl5pPr indent="0" lvl="4" marL="18288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5pPr>
            <a:lvl6pPr indent="0" lvl="5" marL="22860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6pPr>
            <a:lvl7pPr indent="0" lvl="6" marL="27432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7pPr>
            <a:lvl8pPr indent="0" lvl="7" marL="32004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8pPr>
            <a:lvl9pPr indent="0" lvl="8" marL="36576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9pPr>
          </a:lstStyle>
          <a:p/>
        </p:txBody>
      </p:sp>
      <p:sp>
        <p:nvSpPr>
          <p:cNvPr id="48" name="Shape 48"/>
          <p:cNvSpPr txBox="1"/>
          <p:nvPr>
            <p:ph idx="12" type="sldNum"/>
          </p:nvPr>
        </p:nvSpPr>
        <p:spPr>
          <a:xfrm>
            <a:off x="8265459" y="6356350"/>
            <a:ext cx="6858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1" i="0" sz="1100" u="none" cap="none" strike="noStrike">
                <a:solidFill>
                  <a:srgbClr val="848484"/>
                </a:solidFill>
                <a:latin typeface="Questrial"/>
                <a:ea typeface="Questrial"/>
                <a:cs typeface="Questrial"/>
                <a:sym typeface="Questrial"/>
              </a:defRPr>
            </a:lvl1pPr>
            <a:lvl2pPr indent="0" lvl="1" marL="0" marR="0" rtl="0" algn="r">
              <a:spcBef>
                <a:spcPts val="0"/>
              </a:spcBef>
              <a:buNone/>
              <a:defRPr b="1" i="0" sz="1100" u="none" cap="none" strike="noStrike">
                <a:solidFill>
                  <a:srgbClr val="848484"/>
                </a:solidFill>
                <a:latin typeface="Questrial"/>
                <a:ea typeface="Questrial"/>
                <a:cs typeface="Questrial"/>
                <a:sym typeface="Questrial"/>
              </a:defRPr>
            </a:lvl2pPr>
            <a:lvl3pPr indent="0" lvl="2" marL="0" marR="0" rtl="0" algn="r">
              <a:spcBef>
                <a:spcPts val="0"/>
              </a:spcBef>
              <a:buNone/>
              <a:defRPr b="1" i="0" sz="1100" u="none" cap="none" strike="noStrike">
                <a:solidFill>
                  <a:srgbClr val="848484"/>
                </a:solidFill>
                <a:latin typeface="Questrial"/>
                <a:ea typeface="Questrial"/>
                <a:cs typeface="Questrial"/>
                <a:sym typeface="Questrial"/>
              </a:defRPr>
            </a:lvl3pPr>
            <a:lvl4pPr indent="0" lvl="3" marL="0" marR="0" rtl="0" algn="r">
              <a:spcBef>
                <a:spcPts val="0"/>
              </a:spcBef>
              <a:buNone/>
              <a:defRPr b="1" i="0" sz="1100" u="none" cap="none" strike="noStrike">
                <a:solidFill>
                  <a:srgbClr val="848484"/>
                </a:solidFill>
                <a:latin typeface="Questrial"/>
                <a:ea typeface="Questrial"/>
                <a:cs typeface="Questrial"/>
                <a:sym typeface="Questrial"/>
              </a:defRPr>
            </a:lvl4pPr>
            <a:lvl5pPr indent="0" lvl="4" marL="0" marR="0" rtl="0" algn="r">
              <a:spcBef>
                <a:spcPts val="0"/>
              </a:spcBef>
              <a:buNone/>
              <a:defRPr b="1" i="0" sz="1100" u="none" cap="none" strike="noStrike">
                <a:solidFill>
                  <a:srgbClr val="848484"/>
                </a:solidFill>
                <a:latin typeface="Questrial"/>
                <a:ea typeface="Questrial"/>
                <a:cs typeface="Questrial"/>
                <a:sym typeface="Questrial"/>
              </a:defRPr>
            </a:lvl5pPr>
            <a:lvl6pPr indent="0" lvl="5" marL="0" marR="0" rtl="0" algn="r">
              <a:spcBef>
                <a:spcPts val="0"/>
              </a:spcBef>
              <a:buNone/>
              <a:defRPr b="1" i="0" sz="1100" u="none" cap="none" strike="noStrike">
                <a:solidFill>
                  <a:srgbClr val="848484"/>
                </a:solidFill>
                <a:latin typeface="Questrial"/>
                <a:ea typeface="Questrial"/>
                <a:cs typeface="Questrial"/>
                <a:sym typeface="Questrial"/>
              </a:defRPr>
            </a:lvl6pPr>
            <a:lvl7pPr indent="0" lvl="6" marL="0" marR="0" rtl="0" algn="r">
              <a:spcBef>
                <a:spcPts val="0"/>
              </a:spcBef>
              <a:buNone/>
              <a:defRPr b="1" i="0" sz="1100" u="none" cap="none" strike="noStrike">
                <a:solidFill>
                  <a:srgbClr val="848484"/>
                </a:solidFill>
                <a:latin typeface="Questrial"/>
                <a:ea typeface="Questrial"/>
                <a:cs typeface="Questrial"/>
                <a:sym typeface="Questrial"/>
              </a:defRPr>
            </a:lvl7pPr>
            <a:lvl8pPr indent="0" lvl="7" marL="0" marR="0" rtl="0" algn="r">
              <a:spcBef>
                <a:spcPts val="0"/>
              </a:spcBef>
              <a:buNone/>
              <a:defRPr b="1" i="0" sz="1100" u="none" cap="none" strike="noStrike">
                <a:solidFill>
                  <a:srgbClr val="848484"/>
                </a:solidFill>
                <a:latin typeface="Questrial"/>
                <a:ea typeface="Questrial"/>
                <a:cs typeface="Questrial"/>
                <a:sym typeface="Questrial"/>
              </a:defRPr>
            </a:lvl8pPr>
            <a:lvl9pPr indent="0" lvl="8" marL="0" marR="0" rtl="0" algn="r">
              <a:spcBef>
                <a:spcPts val="0"/>
              </a:spcBef>
              <a:buNone/>
              <a:defRPr b="1" i="0" sz="1100" u="none" cap="none" strike="noStrike">
                <a:solidFill>
                  <a:srgbClr val="848484"/>
                </a:solidFill>
                <a:latin typeface="Questrial"/>
                <a:ea typeface="Questrial"/>
                <a:cs typeface="Questrial"/>
                <a:sym typeface="Questrial"/>
              </a:defRPr>
            </a:lvl9pPr>
          </a:lstStyle>
          <a:p>
            <a:pPr indent="0" lvl="0" marL="0">
              <a:spcBef>
                <a:spcPts val="0"/>
              </a:spcBef>
              <a:spcAft>
                <a:spcPts val="0"/>
              </a:spcAft>
              <a:buNone/>
            </a:pPr>
            <a:fld id="{00000000-1234-1234-1234-123412341234}" type="slidenum">
              <a:rPr lang="en-US"/>
              <a:t>‹#›</a:t>
            </a:fld>
            <a:endParaRPr/>
          </a:p>
        </p:txBody>
      </p:sp>
      <p:sp>
        <p:nvSpPr>
          <p:cNvPr id="49" name="Shape 49"/>
          <p:cNvSpPr/>
          <p:nvPr>
            <p:ph idx="2" type="pic"/>
          </p:nvPr>
        </p:nvSpPr>
        <p:spPr>
          <a:xfrm>
            <a:off x="3200400" y="2877671"/>
            <a:ext cx="5646867" cy="1280160"/>
          </a:xfrm>
          <a:prstGeom prst="rect">
            <a:avLst/>
          </a:prstGeom>
          <a:noFill/>
          <a:ln>
            <a:noFill/>
          </a:ln>
        </p:spPr>
        <p:txBody>
          <a:bodyPr anchorCtr="0" anchor="t" bIns="91425" lIns="91425" spcFirstLastPara="1" rIns="91425" wrap="square" tIns="91425"/>
          <a:lstStyle>
            <a:lvl1pPr indent="-228600" lvl="0" marL="228600" marR="0" rtl="0" algn="l">
              <a:spcBef>
                <a:spcPts val="1800"/>
              </a:spcBef>
              <a:spcAft>
                <a:spcPts val="0"/>
              </a:spcAft>
              <a:buClr>
                <a:schemeClr val="accent1"/>
              </a:buClr>
              <a:buSzPts val="1400"/>
              <a:buFont typeface="Noto Sans Symbols"/>
              <a:buNone/>
              <a:defRPr b="0" i="0" sz="2000" u="none" cap="none" strike="noStrike">
                <a:solidFill>
                  <a:schemeClr val="dk2"/>
                </a:solidFill>
                <a:latin typeface="Questrial"/>
                <a:ea typeface="Questrial"/>
                <a:cs typeface="Questrial"/>
                <a:sym typeface="Questrial"/>
              </a:defRPr>
            </a:lvl1pPr>
            <a:lvl2pPr indent="-228600" lvl="1" marL="457200" marR="0" rtl="0" algn="l">
              <a:spcBef>
                <a:spcPts val="600"/>
              </a:spcBef>
              <a:spcAft>
                <a:spcPts val="0"/>
              </a:spcAft>
              <a:buClr>
                <a:srgbClr val="4C0000"/>
              </a:buClr>
              <a:buSzPts val="1800"/>
              <a:buFont typeface="Noto Sans Symbols"/>
              <a:buChar char="◼"/>
              <a:defRPr b="0" i="0" sz="1800" u="none" cap="none" strike="noStrike">
                <a:solidFill>
                  <a:schemeClr val="dk2"/>
                </a:solidFill>
                <a:latin typeface="Questrial"/>
                <a:ea typeface="Questrial"/>
                <a:cs typeface="Questrial"/>
                <a:sym typeface="Questrial"/>
              </a:defRPr>
            </a:lvl2pPr>
            <a:lvl3pPr indent="-228600" lvl="2" marL="685800" marR="0" rtl="0" algn="l">
              <a:spcBef>
                <a:spcPts val="600"/>
              </a:spcBef>
              <a:spcAft>
                <a:spcPts val="0"/>
              </a:spcAft>
              <a:buClr>
                <a:schemeClr val="accent1"/>
              </a:buClr>
              <a:buSzPts val="1800"/>
              <a:buFont typeface="Noto Sans Symbols"/>
              <a:buChar char="◼"/>
              <a:defRPr b="0" i="0" sz="1800" u="none" cap="none" strike="noStrike">
                <a:solidFill>
                  <a:schemeClr val="dk2"/>
                </a:solidFill>
                <a:latin typeface="Questrial"/>
                <a:ea typeface="Questrial"/>
                <a:cs typeface="Questrial"/>
                <a:sym typeface="Questrial"/>
              </a:defRPr>
            </a:lvl3pPr>
            <a:lvl4pPr indent="-228600" lvl="3" marL="914400" marR="0" rtl="0" algn="l">
              <a:spcBef>
                <a:spcPts val="600"/>
              </a:spcBef>
              <a:spcAft>
                <a:spcPts val="0"/>
              </a:spcAft>
              <a:buClr>
                <a:srgbClr val="4C0000"/>
              </a:buClr>
              <a:buSzPts val="1800"/>
              <a:buFont typeface="Noto Sans Symbols"/>
              <a:buChar char="◼"/>
              <a:defRPr b="0" i="0" sz="1800" u="none" cap="none" strike="noStrike">
                <a:solidFill>
                  <a:schemeClr val="dk2"/>
                </a:solidFill>
                <a:latin typeface="Questrial"/>
                <a:ea typeface="Questrial"/>
                <a:cs typeface="Questrial"/>
                <a:sym typeface="Questrial"/>
              </a:defRPr>
            </a:lvl4pPr>
            <a:lvl5pPr indent="-228600" lvl="4" marL="1143000" marR="0" rtl="0" algn="l">
              <a:spcBef>
                <a:spcPts val="600"/>
              </a:spcBef>
              <a:spcAft>
                <a:spcPts val="0"/>
              </a:spcAft>
              <a:buClr>
                <a:schemeClr val="accent1"/>
              </a:buClr>
              <a:buSzPts val="1800"/>
              <a:buFont typeface="Noto Sans Symbols"/>
              <a:buChar char="◼"/>
              <a:defRPr b="0" i="0" sz="1800" u="none" cap="none" strike="noStrike">
                <a:solidFill>
                  <a:schemeClr val="dk2"/>
                </a:solidFill>
                <a:latin typeface="Questrial"/>
                <a:ea typeface="Questrial"/>
                <a:cs typeface="Questrial"/>
                <a:sym typeface="Questrial"/>
              </a:defRPr>
            </a:lvl5pPr>
            <a:lvl6pPr indent="-234950" lvl="5" marL="1377950" marR="0" rtl="0" algn="l">
              <a:spcBef>
                <a:spcPts val="360"/>
              </a:spcBef>
              <a:spcAft>
                <a:spcPts val="0"/>
              </a:spcAft>
              <a:buClr>
                <a:srgbClr val="4C0000"/>
              </a:buClr>
              <a:buSzPts val="1800"/>
              <a:buFont typeface="Noto Sans Symbols"/>
              <a:buChar char="◼"/>
              <a:defRPr b="0" i="0" sz="1800" u="none" cap="none" strike="noStrike">
                <a:solidFill>
                  <a:schemeClr val="dk2"/>
                </a:solidFill>
                <a:latin typeface="Questrial"/>
                <a:ea typeface="Questrial"/>
                <a:cs typeface="Questrial"/>
                <a:sym typeface="Questrial"/>
              </a:defRPr>
            </a:lvl6pPr>
            <a:lvl7pPr indent="-231775" lvl="6" marL="1603375" marR="0" rtl="0" algn="l">
              <a:spcBef>
                <a:spcPts val="360"/>
              </a:spcBef>
              <a:spcAft>
                <a:spcPts val="0"/>
              </a:spcAft>
              <a:buClr>
                <a:schemeClr val="accent1"/>
              </a:buClr>
              <a:buSzPts val="1800"/>
              <a:buFont typeface="Noto Sans Symbols"/>
              <a:buChar char="◼"/>
              <a:defRPr b="0" i="0" sz="1800" u="none" cap="none" strike="noStrike">
                <a:solidFill>
                  <a:schemeClr val="dk2"/>
                </a:solidFill>
                <a:latin typeface="Questrial"/>
                <a:ea typeface="Questrial"/>
                <a:cs typeface="Questrial"/>
                <a:sym typeface="Questrial"/>
              </a:defRPr>
            </a:lvl7pPr>
            <a:lvl8pPr indent="-230188" lvl="7" marL="1830388" marR="0" rtl="0" algn="l">
              <a:spcBef>
                <a:spcPts val="360"/>
              </a:spcBef>
              <a:spcAft>
                <a:spcPts val="0"/>
              </a:spcAft>
              <a:buClr>
                <a:srgbClr val="4C0000"/>
              </a:buClr>
              <a:buSzPts val="1800"/>
              <a:buFont typeface="Noto Sans Symbols"/>
              <a:buChar char="◼"/>
              <a:defRPr b="0" i="0" sz="1800" u="none" cap="none" strike="noStrike">
                <a:solidFill>
                  <a:schemeClr val="dk2"/>
                </a:solidFill>
                <a:latin typeface="Questrial"/>
                <a:ea typeface="Questrial"/>
                <a:cs typeface="Questrial"/>
                <a:sym typeface="Questrial"/>
              </a:defRPr>
            </a:lvl8pPr>
            <a:lvl9pPr indent="-228600" lvl="8" marL="2057400" marR="0" rtl="0" algn="l">
              <a:spcBef>
                <a:spcPts val="360"/>
              </a:spcBef>
              <a:spcAft>
                <a:spcPts val="0"/>
              </a:spcAft>
              <a:buClr>
                <a:schemeClr val="accent1"/>
              </a:buClr>
              <a:buSzPts val="1800"/>
              <a:buFont typeface="Noto Sans Symbols"/>
              <a:buChar char="◼"/>
              <a:defRPr b="0" i="0" sz="1800" u="none" cap="none" strike="noStrike">
                <a:solidFill>
                  <a:schemeClr val="dk2"/>
                </a:solidFill>
                <a:latin typeface="Questrial"/>
                <a:ea typeface="Questrial"/>
                <a:cs typeface="Questrial"/>
                <a:sym typeface="Questrial"/>
              </a:defRPr>
            </a:lvl9pPr>
          </a:lstStyle>
          <a:p/>
        </p:txBody>
      </p:sp>
      <p:sp>
        <p:nvSpPr>
          <p:cNvPr id="50" name="Shape 50"/>
          <p:cNvSpPr/>
          <p:nvPr/>
        </p:nvSpPr>
        <p:spPr>
          <a:xfrm>
            <a:off x="268940" y="268288"/>
            <a:ext cx="182880" cy="3886853"/>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Questrial"/>
              <a:ea typeface="Questrial"/>
              <a:cs typeface="Questrial"/>
              <a:sym typeface="Quest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Content, and Picture">
  <p:cSld name="Title, Content, and Picture">
    <p:spTree>
      <p:nvGrpSpPr>
        <p:cNvPr id="51" name="Shape 51"/>
        <p:cNvGrpSpPr/>
        <p:nvPr/>
      </p:nvGrpSpPr>
      <p:grpSpPr>
        <a:xfrm>
          <a:off x="0" y="0"/>
          <a:ext cx="0" cy="0"/>
          <a:chOff x="0" y="0"/>
          <a:chExt cx="0" cy="0"/>
        </a:xfrm>
      </p:grpSpPr>
      <p:sp>
        <p:nvSpPr>
          <p:cNvPr id="52" name="Shape 52"/>
          <p:cNvSpPr/>
          <p:nvPr/>
        </p:nvSpPr>
        <p:spPr>
          <a:xfrm>
            <a:off x="269875" y="268288"/>
            <a:ext cx="1645920" cy="164592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Questrial"/>
              <a:ea typeface="Questrial"/>
              <a:cs typeface="Questrial"/>
              <a:sym typeface="Questrial"/>
            </a:endParaRPr>
          </a:p>
        </p:txBody>
      </p:sp>
      <p:sp>
        <p:nvSpPr>
          <p:cNvPr id="53" name="Shape 53"/>
          <p:cNvSpPr txBox="1"/>
          <p:nvPr>
            <p:ph type="title"/>
          </p:nvPr>
        </p:nvSpPr>
        <p:spPr>
          <a:xfrm>
            <a:off x="2178423" y="914400"/>
            <a:ext cx="6508377" cy="1143000"/>
          </a:xfrm>
          <a:prstGeom prst="rect">
            <a:avLst/>
          </a:prstGeom>
          <a:noFill/>
          <a:ln>
            <a:noFill/>
          </a:ln>
        </p:spPr>
        <p:txBody>
          <a:bodyPr anchorCtr="0" anchor="b" bIns="91425" lIns="91425" spcFirstLastPara="1" rIns="91425" wrap="square" tIns="91425"/>
          <a:lstStyle>
            <a:lvl1pPr indent="0" lvl="0" marL="0" marR="0" rtl="0" algn="l">
              <a:spcBef>
                <a:spcPts val="0"/>
              </a:spcBef>
              <a:spcAft>
                <a:spcPts val="0"/>
              </a:spcAft>
              <a:buClr>
                <a:schemeClr val="accent1"/>
              </a:buClr>
              <a:buSzPts val="1400"/>
              <a:buFont typeface="Questrial"/>
              <a:buNone/>
              <a:defRPr b="0" i="0" sz="3600" u="none" cap="none" strike="noStrike">
                <a:solidFill>
                  <a:schemeClr val="accent1"/>
                </a:solidFill>
                <a:latin typeface="Questrial"/>
                <a:ea typeface="Questrial"/>
                <a:cs typeface="Questrial"/>
                <a:sym typeface="Questrial"/>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54" name="Shape 54"/>
          <p:cNvSpPr txBox="1"/>
          <p:nvPr>
            <p:ph idx="1" type="body"/>
          </p:nvPr>
        </p:nvSpPr>
        <p:spPr>
          <a:xfrm>
            <a:off x="2178423" y="2209800"/>
            <a:ext cx="6508377" cy="3916363"/>
          </a:xfrm>
          <a:prstGeom prst="rect">
            <a:avLst/>
          </a:prstGeom>
          <a:noFill/>
          <a:ln>
            <a:noFill/>
          </a:ln>
        </p:spPr>
        <p:txBody>
          <a:bodyPr anchorCtr="0" anchor="t" bIns="91425" lIns="91425" spcFirstLastPara="1" rIns="91425" wrap="square" tIns="91425"/>
          <a:lstStyle>
            <a:lvl1pPr indent="-355600" lvl="0" marL="457200" marR="0" rtl="0" algn="l">
              <a:spcBef>
                <a:spcPts val="1800"/>
              </a:spcBef>
              <a:spcAft>
                <a:spcPts val="0"/>
              </a:spcAft>
              <a:buClr>
                <a:schemeClr val="accent1"/>
              </a:buClr>
              <a:buSzPts val="2000"/>
              <a:buFont typeface="Noto Sans Symbols"/>
              <a:buChar char="◼"/>
              <a:defRPr b="0" i="0" sz="2000" u="none" cap="none" strike="noStrike">
                <a:solidFill>
                  <a:schemeClr val="dk2"/>
                </a:solidFill>
                <a:latin typeface="Questrial"/>
                <a:ea typeface="Questrial"/>
                <a:cs typeface="Questrial"/>
                <a:sym typeface="Questrial"/>
              </a:defRPr>
            </a:lvl1pPr>
            <a:lvl2pPr indent="-342900" lvl="1" marL="914400" marR="0" rtl="0" algn="l">
              <a:spcBef>
                <a:spcPts val="600"/>
              </a:spcBef>
              <a:spcAft>
                <a:spcPts val="0"/>
              </a:spcAft>
              <a:buClr>
                <a:srgbClr val="4C0000"/>
              </a:buClr>
              <a:buSzPts val="1800"/>
              <a:buFont typeface="Noto Sans Symbols"/>
              <a:buChar char="◼"/>
              <a:defRPr b="0" i="0" sz="1800" u="none" cap="none" strike="noStrike">
                <a:solidFill>
                  <a:schemeClr val="dk2"/>
                </a:solidFill>
                <a:latin typeface="Questrial"/>
                <a:ea typeface="Questrial"/>
                <a:cs typeface="Questrial"/>
                <a:sym typeface="Questrial"/>
              </a:defRPr>
            </a:lvl2pPr>
            <a:lvl3pPr indent="-342900" lvl="2" marL="1371600" marR="0" rtl="0" algn="l">
              <a:spcBef>
                <a:spcPts val="600"/>
              </a:spcBef>
              <a:spcAft>
                <a:spcPts val="0"/>
              </a:spcAft>
              <a:buClr>
                <a:schemeClr val="accent1"/>
              </a:buClr>
              <a:buSzPts val="1800"/>
              <a:buFont typeface="Noto Sans Symbols"/>
              <a:buChar char="◼"/>
              <a:defRPr b="0" i="0" sz="1800" u="none" cap="none" strike="noStrike">
                <a:solidFill>
                  <a:schemeClr val="dk2"/>
                </a:solidFill>
                <a:latin typeface="Questrial"/>
                <a:ea typeface="Questrial"/>
                <a:cs typeface="Questrial"/>
                <a:sym typeface="Questrial"/>
              </a:defRPr>
            </a:lvl3pPr>
            <a:lvl4pPr indent="-342900" lvl="3" marL="1828800" marR="0" rtl="0" algn="l">
              <a:spcBef>
                <a:spcPts val="600"/>
              </a:spcBef>
              <a:spcAft>
                <a:spcPts val="0"/>
              </a:spcAft>
              <a:buClr>
                <a:srgbClr val="4C0000"/>
              </a:buClr>
              <a:buSzPts val="1800"/>
              <a:buFont typeface="Noto Sans Symbols"/>
              <a:buChar char="◼"/>
              <a:defRPr b="0" i="0" sz="1800" u="none" cap="none" strike="noStrike">
                <a:solidFill>
                  <a:schemeClr val="dk2"/>
                </a:solidFill>
                <a:latin typeface="Questrial"/>
                <a:ea typeface="Questrial"/>
                <a:cs typeface="Questrial"/>
                <a:sym typeface="Questrial"/>
              </a:defRPr>
            </a:lvl4pPr>
            <a:lvl5pPr indent="-342900" lvl="4" marL="2286000" marR="0" rtl="0" algn="l">
              <a:spcBef>
                <a:spcPts val="600"/>
              </a:spcBef>
              <a:spcAft>
                <a:spcPts val="0"/>
              </a:spcAft>
              <a:buClr>
                <a:schemeClr val="accent1"/>
              </a:buClr>
              <a:buSzPts val="1800"/>
              <a:buFont typeface="Noto Sans Symbols"/>
              <a:buChar char="◼"/>
              <a:defRPr b="0" i="0" sz="1800" u="none" cap="none" strike="noStrike">
                <a:solidFill>
                  <a:schemeClr val="dk2"/>
                </a:solidFill>
                <a:latin typeface="Questrial"/>
                <a:ea typeface="Questrial"/>
                <a:cs typeface="Questrial"/>
                <a:sym typeface="Questrial"/>
              </a:defRPr>
            </a:lvl5pPr>
            <a:lvl6pPr indent="-342900" lvl="5" marL="2743200" marR="0" rtl="0" algn="l">
              <a:spcBef>
                <a:spcPts val="360"/>
              </a:spcBef>
              <a:spcAft>
                <a:spcPts val="0"/>
              </a:spcAft>
              <a:buClr>
                <a:srgbClr val="4C0000"/>
              </a:buClr>
              <a:buSzPts val="1800"/>
              <a:buFont typeface="Noto Sans Symbols"/>
              <a:buChar char="◼"/>
              <a:defRPr b="0" i="0" sz="1800" u="none" cap="none" strike="noStrike">
                <a:solidFill>
                  <a:schemeClr val="dk2"/>
                </a:solidFill>
                <a:latin typeface="Questrial"/>
                <a:ea typeface="Questrial"/>
                <a:cs typeface="Questrial"/>
                <a:sym typeface="Questrial"/>
              </a:defRPr>
            </a:lvl6pPr>
            <a:lvl7pPr indent="-342900" lvl="6" marL="3200400" marR="0" rtl="0" algn="l">
              <a:spcBef>
                <a:spcPts val="360"/>
              </a:spcBef>
              <a:spcAft>
                <a:spcPts val="0"/>
              </a:spcAft>
              <a:buClr>
                <a:schemeClr val="accent1"/>
              </a:buClr>
              <a:buSzPts val="1800"/>
              <a:buFont typeface="Noto Sans Symbols"/>
              <a:buChar char="◼"/>
              <a:defRPr b="0" i="0" sz="1800" u="none" cap="none" strike="noStrike">
                <a:solidFill>
                  <a:schemeClr val="dk2"/>
                </a:solidFill>
                <a:latin typeface="Questrial"/>
                <a:ea typeface="Questrial"/>
                <a:cs typeface="Questrial"/>
                <a:sym typeface="Questrial"/>
              </a:defRPr>
            </a:lvl7pPr>
            <a:lvl8pPr indent="-342900" lvl="7" marL="3657600" marR="0" rtl="0" algn="l">
              <a:spcBef>
                <a:spcPts val="360"/>
              </a:spcBef>
              <a:spcAft>
                <a:spcPts val="0"/>
              </a:spcAft>
              <a:buClr>
                <a:srgbClr val="4C0000"/>
              </a:buClr>
              <a:buSzPts val="1800"/>
              <a:buFont typeface="Noto Sans Symbols"/>
              <a:buChar char="◼"/>
              <a:defRPr b="0" i="0" sz="1800" u="none" cap="none" strike="noStrike">
                <a:solidFill>
                  <a:schemeClr val="dk2"/>
                </a:solidFill>
                <a:latin typeface="Questrial"/>
                <a:ea typeface="Questrial"/>
                <a:cs typeface="Questrial"/>
                <a:sym typeface="Questrial"/>
              </a:defRPr>
            </a:lvl8pPr>
            <a:lvl9pPr indent="-342900" lvl="8" marL="4114800" marR="0" rtl="0" algn="l">
              <a:spcBef>
                <a:spcPts val="360"/>
              </a:spcBef>
              <a:spcAft>
                <a:spcPts val="0"/>
              </a:spcAft>
              <a:buClr>
                <a:schemeClr val="accent1"/>
              </a:buClr>
              <a:buSzPts val="1800"/>
              <a:buFont typeface="Noto Sans Symbols"/>
              <a:buChar char="◼"/>
              <a:defRPr b="0" i="0" sz="1800" u="none" cap="none" strike="noStrike">
                <a:solidFill>
                  <a:schemeClr val="dk2"/>
                </a:solidFill>
                <a:latin typeface="Questrial"/>
                <a:ea typeface="Questrial"/>
                <a:cs typeface="Questrial"/>
                <a:sym typeface="Questrial"/>
              </a:defRPr>
            </a:lvl9pPr>
          </a:lstStyle>
          <a:p/>
        </p:txBody>
      </p:sp>
      <p:sp>
        <p:nvSpPr>
          <p:cNvPr id="55" name="Shape 55"/>
          <p:cNvSpPr txBox="1"/>
          <p:nvPr>
            <p:ph idx="10" type="dt"/>
          </p:nvPr>
        </p:nvSpPr>
        <p:spPr>
          <a:xfrm>
            <a:off x="7212106" y="6356350"/>
            <a:ext cx="1752600" cy="365125"/>
          </a:xfrm>
          <a:prstGeom prst="rect">
            <a:avLst/>
          </a:prstGeom>
          <a:noFill/>
          <a:ln>
            <a:noFill/>
          </a:ln>
        </p:spPr>
        <p:txBody>
          <a:bodyPr anchorCtr="0" anchor="ctr" bIns="91425" lIns="91425" spcFirstLastPara="1" rIns="91425" wrap="square" tIns="91425"/>
          <a:lstStyle>
            <a:lvl1pPr indent="0" lvl="0" marL="0" marR="0" rtl="0" algn="r">
              <a:spcBef>
                <a:spcPts val="0"/>
              </a:spcBef>
              <a:spcAft>
                <a:spcPts val="0"/>
              </a:spcAft>
              <a:buSzPts val="1400"/>
              <a:buNone/>
              <a:defRPr b="1" i="0" sz="1100" u="none" cap="none" strike="noStrike">
                <a:solidFill>
                  <a:srgbClr val="848484"/>
                </a:solidFill>
                <a:latin typeface="Questrial"/>
                <a:ea typeface="Questrial"/>
                <a:cs typeface="Questrial"/>
                <a:sym typeface="Questrial"/>
              </a:defRPr>
            </a:lvl1pPr>
            <a:lvl2pPr indent="0" lvl="1" marL="4572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2pPr>
            <a:lvl3pPr indent="0" lvl="2" marL="9144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3pPr>
            <a:lvl4pPr indent="0" lvl="3" marL="13716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4pPr>
            <a:lvl5pPr indent="0" lvl="4" marL="18288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5pPr>
            <a:lvl6pPr indent="0" lvl="5" marL="22860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6pPr>
            <a:lvl7pPr indent="0" lvl="6" marL="27432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7pPr>
            <a:lvl8pPr indent="0" lvl="7" marL="32004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8pPr>
            <a:lvl9pPr indent="0" lvl="8" marL="36576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9pPr>
          </a:lstStyle>
          <a:p/>
        </p:txBody>
      </p:sp>
      <p:sp>
        <p:nvSpPr>
          <p:cNvPr id="56" name="Shape 56"/>
          <p:cNvSpPr txBox="1"/>
          <p:nvPr>
            <p:ph idx="11" type="ftr"/>
          </p:nvPr>
        </p:nvSpPr>
        <p:spPr>
          <a:xfrm>
            <a:off x="2178423" y="6356350"/>
            <a:ext cx="4926852" cy="365125"/>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SzPts val="1400"/>
              <a:buNone/>
              <a:defRPr b="1" i="0" sz="1100" u="none" cap="none" strike="noStrike">
                <a:solidFill>
                  <a:srgbClr val="848484"/>
                </a:solidFill>
                <a:latin typeface="Questrial"/>
                <a:ea typeface="Questrial"/>
                <a:cs typeface="Questrial"/>
                <a:sym typeface="Questrial"/>
              </a:defRPr>
            </a:lvl1pPr>
            <a:lvl2pPr indent="0" lvl="1" marL="4572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2pPr>
            <a:lvl3pPr indent="0" lvl="2" marL="9144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3pPr>
            <a:lvl4pPr indent="0" lvl="3" marL="13716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4pPr>
            <a:lvl5pPr indent="0" lvl="4" marL="18288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5pPr>
            <a:lvl6pPr indent="0" lvl="5" marL="22860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6pPr>
            <a:lvl7pPr indent="0" lvl="6" marL="27432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7pPr>
            <a:lvl8pPr indent="0" lvl="7" marL="32004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8pPr>
            <a:lvl9pPr indent="0" lvl="8" marL="36576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9pPr>
          </a:lstStyle>
          <a:p/>
        </p:txBody>
      </p:sp>
      <p:sp>
        <p:nvSpPr>
          <p:cNvPr id="57" name="Shape 57"/>
          <p:cNvSpPr txBox="1"/>
          <p:nvPr>
            <p:ph idx="12" type="sldNum"/>
          </p:nvPr>
        </p:nvSpPr>
        <p:spPr>
          <a:xfrm>
            <a:off x="331694" y="361016"/>
            <a:ext cx="506506"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1" i="0" sz="2200" u="none" cap="none" strike="noStrike">
                <a:solidFill>
                  <a:schemeClr val="lt1"/>
                </a:solidFill>
                <a:latin typeface="Questrial"/>
                <a:ea typeface="Questrial"/>
                <a:cs typeface="Questrial"/>
                <a:sym typeface="Questrial"/>
              </a:defRPr>
            </a:lvl1pPr>
            <a:lvl2pPr indent="0" lvl="1" marL="0" marR="0" rtl="0" algn="r">
              <a:spcBef>
                <a:spcPts val="0"/>
              </a:spcBef>
              <a:buNone/>
              <a:defRPr b="1" i="0" sz="2200" u="none" cap="none" strike="noStrike">
                <a:solidFill>
                  <a:schemeClr val="lt1"/>
                </a:solidFill>
                <a:latin typeface="Questrial"/>
                <a:ea typeface="Questrial"/>
                <a:cs typeface="Questrial"/>
                <a:sym typeface="Questrial"/>
              </a:defRPr>
            </a:lvl2pPr>
            <a:lvl3pPr indent="0" lvl="2" marL="0" marR="0" rtl="0" algn="r">
              <a:spcBef>
                <a:spcPts val="0"/>
              </a:spcBef>
              <a:buNone/>
              <a:defRPr b="1" i="0" sz="2200" u="none" cap="none" strike="noStrike">
                <a:solidFill>
                  <a:schemeClr val="lt1"/>
                </a:solidFill>
                <a:latin typeface="Questrial"/>
                <a:ea typeface="Questrial"/>
                <a:cs typeface="Questrial"/>
                <a:sym typeface="Questrial"/>
              </a:defRPr>
            </a:lvl3pPr>
            <a:lvl4pPr indent="0" lvl="3" marL="0" marR="0" rtl="0" algn="r">
              <a:spcBef>
                <a:spcPts val="0"/>
              </a:spcBef>
              <a:buNone/>
              <a:defRPr b="1" i="0" sz="2200" u="none" cap="none" strike="noStrike">
                <a:solidFill>
                  <a:schemeClr val="lt1"/>
                </a:solidFill>
                <a:latin typeface="Questrial"/>
                <a:ea typeface="Questrial"/>
                <a:cs typeface="Questrial"/>
                <a:sym typeface="Questrial"/>
              </a:defRPr>
            </a:lvl4pPr>
            <a:lvl5pPr indent="0" lvl="4" marL="0" marR="0" rtl="0" algn="r">
              <a:spcBef>
                <a:spcPts val="0"/>
              </a:spcBef>
              <a:buNone/>
              <a:defRPr b="1" i="0" sz="2200" u="none" cap="none" strike="noStrike">
                <a:solidFill>
                  <a:schemeClr val="lt1"/>
                </a:solidFill>
                <a:latin typeface="Questrial"/>
                <a:ea typeface="Questrial"/>
                <a:cs typeface="Questrial"/>
                <a:sym typeface="Questrial"/>
              </a:defRPr>
            </a:lvl5pPr>
            <a:lvl6pPr indent="0" lvl="5" marL="0" marR="0" rtl="0" algn="r">
              <a:spcBef>
                <a:spcPts val="0"/>
              </a:spcBef>
              <a:buNone/>
              <a:defRPr b="1" i="0" sz="2200" u="none" cap="none" strike="noStrike">
                <a:solidFill>
                  <a:schemeClr val="lt1"/>
                </a:solidFill>
                <a:latin typeface="Questrial"/>
                <a:ea typeface="Questrial"/>
                <a:cs typeface="Questrial"/>
                <a:sym typeface="Questrial"/>
              </a:defRPr>
            </a:lvl6pPr>
            <a:lvl7pPr indent="0" lvl="6" marL="0" marR="0" rtl="0" algn="r">
              <a:spcBef>
                <a:spcPts val="0"/>
              </a:spcBef>
              <a:buNone/>
              <a:defRPr b="1" i="0" sz="2200" u="none" cap="none" strike="noStrike">
                <a:solidFill>
                  <a:schemeClr val="lt1"/>
                </a:solidFill>
                <a:latin typeface="Questrial"/>
                <a:ea typeface="Questrial"/>
                <a:cs typeface="Questrial"/>
                <a:sym typeface="Questrial"/>
              </a:defRPr>
            </a:lvl7pPr>
            <a:lvl8pPr indent="0" lvl="7" marL="0" marR="0" rtl="0" algn="r">
              <a:spcBef>
                <a:spcPts val="0"/>
              </a:spcBef>
              <a:buNone/>
              <a:defRPr b="1" i="0" sz="2200" u="none" cap="none" strike="noStrike">
                <a:solidFill>
                  <a:schemeClr val="lt1"/>
                </a:solidFill>
                <a:latin typeface="Questrial"/>
                <a:ea typeface="Questrial"/>
                <a:cs typeface="Questrial"/>
                <a:sym typeface="Questrial"/>
              </a:defRPr>
            </a:lvl8pPr>
            <a:lvl9pPr indent="0" lvl="8" marL="0" marR="0" rtl="0" algn="r">
              <a:spcBef>
                <a:spcPts val="0"/>
              </a:spcBef>
              <a:buNone/>
              <a:defRPr b="1" i="0" sz="2200" u="none" cap="none" strike="noStrike">
                <a:solidFill>
                  <a:schemeClr val="lt1"/>
                </a:solidFill>
                <a:latin typeface="Questrial"/>
                <a:ea typeface="Questrial"/>
                <a:cs typeface="Questrial"/>
                <a:sym typeface="Questrial"/>
              </a:defRPr>
            </a:lvl9pPr>
          </a:lstStyle>
          <a:p>
            <a:pPr indent="0" lvl="0" marL="0">
              <a:spcBef>
                <a:spcPts val="0"/>
              </a:spcBef>
              <a:spcAft>
                <a:spcPts val="0"/>
              </a:spcAft>
              <a:buNone/>
            </a:pPr>
            <a:fld id="{00000000-1234-1234-1234-123412341234}" type="slidenum">
              <a:rPr lang="en-US"/>
              <a:t>‹#›</a:t>
            </a:fld>
            <a:endParaRPr/>
          </a:p>
        </p:txBody>
      </p:sp>
      <p:sp>
        <p:nvSpPr>
          <p:cNvPr id="58" name="Shape 58"/>
          <p:cNvSpPr/>
          <p:nvPr>
            <p:ph idx="2" type="pic"/>
          </p:nvPr>
        </p:nvSpPr>
        <p:spPr>
          <a:xfrm>
            <a:off x="269875" y="1976718"/>
            <a:ext cx="1645920" cy="4625788"/>
          </a:xfrm>
          <a:prstGeom prst="rect">
            <a:avLst/>
          </a:prstGeom>
          <a:noFill/>
          <a:ln>
            <a:noFill/>
          </a:ln>
        </p:spPr>
        <p:txBody>
          <a:bodyPr anchorCtr="0" anchor="t" bIns="91425" lIns="91425" spcFirstLastPara="1" rIns="91425" wrap="square" tIns="91425"/>
          <a:lstStyle>
            <a:lvl1pPr indent="-228600" lvl="0" marL="228600" marR="0" rtl="0" algn="l">
              <a:spcBef>
                <a:spcPts val="1800"/>
              </a:spcBef>
              <a:spcAft>
                <a:spcPts val="0"/>
              </a:spcAft>
              <a:buClr>
                <a:schemeClr val="accent1"/>
              </a:buClr>
              <a:buSzPts val="1400"/>
              <a:buFont typeface="Noto Sans Symbols"/>
              <a:buNone/>
              <a:defRPr b="0" i="0" sz="2000" u="none" cap="none" strike="noStrike">
                <a:solidFill>
                  <a:schemeClr val="dk2"/>
                </a:solidFill>
                <a:latin typeface="Questrial"/>
                <a:ea typeface="Questrial"/>
                <a:cs typeface="Questrial"/>
                <a:sym typeface="Questrial"/>
              </a:defRPr>
            </a:lvl1pPr>
            <a:lvl2pPr indent="-228600" lvl="1" marL="457200" marR="0" rtl="0" algn="l">
              <a:spcBef>
                <a:spcPts val="600"/>
              </a:spcBef>
              <a:spcAft>
                <a:spcPts val="0"/>
              </a:spcAft>
              <a:buClr>
                <a:srgbClr val="4C0000"/>
              </a:buClr>
              <a:buSzPts val="1800"/>
              <a:buFont typeface="Noto Sans Symbols"/>
              <a:buChar char="◼"/>
              <a:defRPr b="0" i="0" sz="1800" u="none" cap="none" strike="noStrike">
                <a:solidFill>
                  <a:schemeClr val="dk2"/>
                </a:solidFill>
                <a:latin typeface="Questrial"/>
                <a:ea typeface="Questrial"/>
                <a:cs typeface="Questrial"/>
                <a:sym typeface="Questrial"/>
              </a:defRPr>
            </a:lvl2pPr>
            <a:lvl3pPr indent="-228600" lvl="2" marL="685800" marR="0" rtl="0" algn="l">
              <a:spcBef>
                <a:spcPts val="600"/>
              </a:spcBef>
              <a:spcAft>
                <a:spcPts val="0"/>
              </a:spcAft>
              <a:buClr>
                <a:schemeClr val="accent1"/>
              </a:buClr>
              <a:buSzPts val="1800"/>
              <a:buFont typeface="Noto Sans Symbols"/>
              <a:buChar char="◼"/>
              <a:defRPr b="0" i="0" sz="1800" u="none" cap="none" strike="noStrike">
                <a:solidFill>
                  <a:schemeClr val="dk2"/>
                </a:solidFill>
                <a:latin typeface="Questrial"/>
                <a:ea typeface="Questrial"/>
                <a:cs typeface="Questrial"/>
                <a:sym typeface="Questrial"/>
              </a:defRPr>
            </a:lvl3pPr>
            <a:lvl4pPr indent="-228600" lvl="3" marL="914400" marR="0" rtl="0" algn="l">
              <a:spcBef>
                <a:spcPts val="600"/>
              </a:spcBef>
              <a:spcAft>
                <a:spcPts val="0"/>
              </a:spcAft>
              <a:buClr>
                <a:srgbClr val="4C0000"/>
              </a:buClr>
              <a:buSzPts val="1800"/>
              <a:buFont typeface="Noto Sans Symbols"/>
              <a:buChar char="◼"/>
              <a:defRPr b="0" i="0" sz="1800" u="none" cap="none" strike="noStrike">
                <a:solidFill>
                  <a:schemeClr val="dk2"/>
                </a:solidFill>
                <a:latin typeface="Questrial"/>
                <a:ea typeface="Questrial"/>
                <a:cs typeface="Questrial"/>
                <a:sym typeface="Questrial"/>
              </a:defRPr>
            </a:lvl4pPr>
            <a:lvl5pPr indent="-228600" lvl="4" marL="1143000" marR="0" rtl="0" algn="l">
              <a:spcBef>
                <a:spcPts val="600"/>
              </a:spcBef>
              <a:spcAft>
                <a:spcPts val="0"/>
              </a:spcAft>
              <a:buClr>
                <a:schemeClr val="accent1"/>
              </a:buClr>
              <a:buSzPts val="1800"/>
              <a:buFont typeface="Noto Sans Symbols"/>
              <a:buChar char="◼"/>
              <a:defRPr b="0" i="0" sz="1800" u="none" cap="none" strike="noStrike">
                <a:solidFill>
                  <a:schemeClr val="dk2"/>
                </a:solidFill>
                <a:latin typeface="Questrial"/>
                <a:ea typeface="Questrial"/>
                <a:cs typeface="Questrial"/>
                <a:sym typeface="Questrial"/>
              </a:defRPr>
            </a:lvl5pPr>
            <a:lvl6pPr indent="-234950" lvl="5" marL="1377950" marR="0" rtl="0" algn="l">
              <a:spcBef>
                <a:spcPts val="360"/>
              </a:spcBef>
              <a:spcAft>
                <a:spcPts val="0"/>
              </a:spcAft>
              <a:buClr>
                <a:srgbClr val="4C0000"/>
              </a:buClr>
              <a:buSzPts val="1800"/>
              <a:buFont typeface="Noto Sans Symbols"/>
              <a:buChar char="◼"/>
              <a:defRPr b="0" i="0" sz="1800" u="none" cap="none" strike="noStrike">
                <a:solidFill>
                  <a:schemeClr val="dk2"/>
                </a:solidFill>
                <a:latin typeface="Questrial"/>
                <a:ea typeface="Questrial"/>
                <a:cs typeface="Questrial"/>
                <a:sym typeface="Questrial"/>
              </a:defRPr>
            </a:lvl6pPr>
            <a:lvl7pPr indent="-231775" lvl="6" marL="1603375" marR="0" rtl="0" algn="l">
              <a:spcBef>
                <a:spcPts val="360"/>
              </a:spcBef>
              <a:spcAft>
                <a:spcPts val="0"/>
              </a:spcAft>
              <a:buClr>
                <a:schemeClr val="accent1"/>
              </a:buClr>
              <a:buSzPts val="1800"/>
              <a:buFont typeface="Noto Sans Symbols"/>
              <a:buChar char="◼"/>
              <a:defRPr b="0" i="0" sz="1800" u="none" cap="none" strike="noStrike">
                <a:solidFill>
                  <a:schemeClr val="dk2"/>
                </a:solidFill>
                <a:latin typeface="Questrial"/>
                <a:ea typeface="Questrial"/>
                <a:cs typeface="Questrial"/>
                <a:sym typeface="Questrial"/>
              </a:defRPr>
            </a:lvl7pPr>
            <a:lvl8pPr indent="-230188" lvl="7" marL="1830388" marR="0" rtl="0" algn="l">
              <a:spcBef>
                <a:spcPts val="360"/>
              </a:spcBef>
              <a:spcAft>
                <a:spcPts val="0"/>
              </a:spcAft>
              <a:buClr>
                <a:srgbClr val="4C0000"/>
              </a:buClr>
              <a:buSzPts val="1800"/>
              <a:buFont typeface="Noto Sans Symbols"/>
              <a:buChar char="◼"/>
              <a:defRPr b="0" i="0" sz="1800" u="none" cap="none" strike="noStrike">
                <a:solidFill>
                  <a:schemeClr val="dk2"/>
                </a:solidFill>
                <a:latin typeface="Questrial"/>
                <a:ea typeface="Questrial"/>
                <a:cs typeface="Questrial"/>
                <a:sym typeface="Questrial"/>
              </a:defRPr>
            </a:lvl8pPr>
            <a:lvl9pPr indent="-228600" lvl="8" marL="2057400" marR="0" rtl="0" algn="l">
              <a:spcBef>
                <a:spcPts val="360"/>
              </a:spcBef>
              <a:spcAft>
                <a:spcPts val="0"/>
              </a:spcAft>
              <a:buClr>
                <a:schemeClr val="accent1"/>
              </a:buClr>
              <a:buSzPts val="1800"/>
              <a:buFont typeface="Noto Sans Symbols"/>
              <a:buChar char="◼"/>
              <a:defRPr b="0" i="0" sz="1800" u="none" cap="none" strike="noStrike">
                <a:solidFill>
                  <a:schemeClr val="dk2"/>
                </a:solidFill>
                <a:latin typeface="Questrial"/>
                <a:ea typeface="Questrial"/>
                <a:cs typeface="Questrial"/>
                <a:sym typeface="Questrial"/>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with Picture">
  <p:cSld name="Section with Picture">
    <p:spTree>
      <p:nvGrpSpPr>
        <p:cNvPr id="59" name="Shape 59"/>
        <p:cNvGrpSpPr/>
        <p:nvPr/>
      </p:nvGrpSpPr>
      <p:grpSpPr>
        <a:xfrm>
          <a:off x="0" y="0"/>
          <a:ext cx="0" cy="0"/>
          <a:chOff x="0" y="0"/>
          <a:chExt cx="0" cy="0"/>
        </a:xfrm>
      </p:grpSpPr>
      <p:sp>
        <p:nvSpPr>
          <p:cNvPr id="60" name="Shape 60"/>
          <p:cNvSpPr/>
          <p:nvPr/>
        </p:nvSpPr>
        <p:spPr>
          <a:xfrm>
            <a:off x="269875" y="4773706"/>
            <a:ext cx="2971800" cy="184458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Questrial"/>
              <a:ea typeface="Questrial"/>
              <a:cs typeface="Questrial"/>
              <a:sym typeface="Questrial"/>
            </a:endParaRPr>
          </a:p>
        </p:txBody>
      </p:sp>
      <p:sp>
        <p:nvSpPr>
          <p:cNvPr id="61" name="Shape 61"/>
          <p:cNvSpPr txBox="1"/>
          <p:nvPr>
            <p:ph type="title"/>
          </p:nvPr>
        </p:nvSpPr>
        <p:spPr>
          <a:xfrm>
            <a:off x="3720354" y="3429001"/>
            <a:ext cx="4966446" cy="1398494"/>
          </a:xfrm>
          <a:prstGeom prst="rect">
            <a:avLst/>
          </a:prstGeom>
          <a:noFill/>
          <a:ln>
            <a:noFill/>
          </a:ln>
        </p:spPr>
        <p:txBody>
          <a:bodyPr anchorCtr="0" anchor="b" bIns="91425" lIns="91425" spcFirstLastPara="1" rIns="91425" wrap="square" tIns="91425"/>
          <a:lstStyle>
            <a:lvl1pPr indent="0" lvl="0" marL="0" marR="0" rtl="0" algn="r">
              <a:spcBef>
                <a:spcPts val="0"/>
              </a:spcBef>
              <a:spcAft>
                <a:spcPts val="0"/>
              </a:spcAft>
              <a:buClr>
                <a:schemeClr val="accent1"/>
              </a:buClr>
              <a:buSzPts val="1400"/>
              <a:buFont typeface="Questrial"/>
              <a:buNone/>
              <a:defRPr b="0" i="0" sz="4600" u="none" cap="none" strike="noStrike">
                <a:solidFill>
                  <a:schemeClr val="accent1"/>
                </a:solidFill>
                <a:latin typeface="Questrial"/>
                <a:ea typeface="Questrial"/>
                <a:cs typeface="Questrial"/>
                <a:sym typeface="Questrial"/>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62" name="Shape 62"/>
          <p:cNvSpPr txBox="1"/>
          <p:nvPr>
            <p:ph idx="1" type="body"/>
          </p:nvPr>
        </p:nvSpPr>
        <p:spPr>
          <a:xfrm>
            <a:off x="3720354" y="4824414"/>
            <a:ext cx="4966446" cy="1320800"/>
          </a:xfrm>
          <a:prstGeom prst="rect">
            <a:avLst/>
          </a:prstGeom>
          <a:noFill/>
          <a:ln>
            <a:noFill/>
          </a:ln>
        </p:spPr>
        <p:txBody>
          <a:bodyPr anchorCtr="0" anchor="t" bIns="91425" lIns="91425" spcFirstLastPara="1" rIns="91425" wrap="square" tIns="91425"/>
          <a:lstStyle>
            <a:lvl1pPr indent="-228600" lvl="0" marL="457200" marR="0" rtl="0" algn="r">
              <a:spcBef>
                <a:spcPts val="0"/>
              </a:spcBef>
              <a:spcAft>
                <a:spcPts val="0"/>
              </a:spcAft>
              <a:buClr>
                <a:schemeClr val="accent1"/>
              </a:buClr>
              <a:buSzPts val="2000"/>
              <a:buFont typeface="Noto Sans Symbols"/>
              <a:buNone/>
              <a:defRPr b="0" i="0" sz="1600" u="none" cap="none" strike="noStrike">
                <a:solidFill>
                  <a:schemeClr val="dk2"/>
                </a:solidFill>
                <a:latin typeface="Questrial"/>
                <a:ea typeface="Questrial"/>
                <a:cs typeface="Questrial"/>
                <a:sym typeface="Questrial"/>
              </a:defRPr>
            </a:lvl1pPr>
            <a:lvl2pPr indent="-228600" lvl="1" marL="914400" marR="0" rtl="0" algn="l">
              <a:spcBef>
                <a:spcPts val="600"/>
              </a:spcBef>
              <a:spcAft>
                <a:spcPts val="0"/>
              </a:spcAft>
              <a:buClr>
                <a:srgbClr val="4C0000"/>
              </a:buClr>
              <a:buSzPts val="1800"/>
              <a:buFont typeface="Noto Sans Symbols"/>
              <a:buNone/>
              <a:defRPr b="0" i="0" sz="1800" u="none" cap="none" strike="noStrike">
                <a:solidFill>
                  <a:srgbClr val="888888"/>
                </a:solidFill>
                <a:latin typeface="Questrial"/>
                <a:ea typeface="Questrial"/>
                <a:cs typeface="Questrial"/>
                <a:sym typeface="Questrial"/>
              </a:defRPr>
            </a:lvl2pPr>
            <a:lvl3pPr indent="-228600" lvl="2" marL="1371600" marR="0" rtl="0" algn="l">
              <a:spcBef>
                <a:spcPts val="600"/>
              </a:spcBef>
              <a:spcAft>
                <a:spcPts val="0"/>
              </a:spcAft>
              <a:buClr>
                <a:schemeClr val="accent1"/>
              </a:buClr>
              <a:buSzPts val="1800"/>
              <a:buFont typeface="Noto Sans Symbols"/>
              <a:buNone/>
              <a:defRPr b="0" i="0" sz="1600" u="none" cap="none" strike="noStrike">
                <a:solidFill>
                  <a:srgbClr val="888888"/>
                </a:solidFill>
                <a:latin typeface="Questrial"/>
                <a:ea typeface="Questrial"/>
                <a:cs typeface="Questrial"/>
                <a:sym typeface="Questrial"/>
              </a:defRPr>
            </a:lvl3pPr>
            <a:lvl4pPr indent="-228600" lvl="3" marL="1828800" marR="0" rtl="0" algn="l">
              <a:spcBef>
                <a:spcPts val="600"/>
              </a:spcBef>
              <a:spcAft>
                <a:spcPts val="0"/>
              </a:spcAft>
              <a:buClr>
                <a:srgbClr val="4C0000"/>
              </a:buClr>
              <a:buSzPts val="1800"/>
              <a:buFont typeface="Noto Sans Symbols"/>
              <a:buNone/>
              <a:defRPr b="0" i="0" sz="1400" u="none" cap="none" strike="noStrike">
                <a:solidFill>
                  <a:srgbClr val="888888"/>
                </a:solidFill>
                <a:latin typeface="Questrial"/>
                <a:ea typeface="Questrial"/>
                <a:cs typeface="Questrial"/>
                <a:sym typeface="Questrial"/>
              </a:defRPr>
            </a:lvl4pPr>
            <a:lvl5pPr indent="-228600" lvl="4" marL="2286000" marR="0" rtl="0" algn="l">
              <a:spcBef>
                <a:spcPts val="600"/>
              </a:spcBef>
              <a:spcAft>
                <a:spcPts val="0"/>
              </a:spcAft>
              <a:buClr>
                <a:schemeClr val="accent1"/>
              </a:buClr>
              <a:buSzPts val="1800"/>
              <a:buFont typeface="Noto Sans Symbols"/>
              <a:buNone/>
              <a:defRPr b="0" i="0" sz="1400" u="none" cap="none" strike="noStrike">
                <a:solidFill>
                  <a:srgbClr val="888888"/>
                </a:solidFill>
                <a:latin typeface="Questrial"/>
                <a:ea typeface="Questrial"/>
                <a:cs typeface="Questrial"/>
                <a:sym typeface="Questrial"/>
              </a:defRPr>
            </a:lvl5pPr>
            <a:lvl6pPr indent="-228600" lvl="5" marL="2743200" marR="0" rtl="0" algn="l">
              <a:spcBef>
                <a:spcPts val="280"/>
              </a:spcBef>
              <a:spcAft>
                <a:spcPts val="0"/>
              </a:spcAft>
              <a:buClr>
                <a:srgbClr val="4C0000"/>
              </a:buClr>
              <a:buSzPts val="1800"/>
              <a:buFont typeface="Noto Sans Symbols"/>
              <a:buNone/>
              <a:defRPr b="0" i="0" sz="1400" u="none" cap="none" strike="noStrike">
                <a:solidFill>
                  <a:srgbClr val="888888"/>
                </a:solidFill>
                <a:latin typeface="Questrial"/>
                <a:ea typeface="Questrial"/>
                <a:cs typeface="Questrial"/>
                <a:sym typeface="Questrial"/>
              </a:defRPr>
            </a:lvl6pPr>
            <a:lvl7pPr indent="-228600" lvl="6" marL="3200400" marR="0" rtl="0" algn="l">
              <a:spcBef>
                <a:spcPts val="280"/>
              </a:spcBef>
              <a:spcAft>
                <a:spcPts val="0"/>
              </a:spcAft>
              <a:buClr>
                <a:schemeClr val="accent1"/>
              </a:buClr>
              <a:buSzPts val="1800"/>
              <a:buFont typeface="Noto Sans Symbols"/>
              <a:buNone/>
              <a:defRPr b="0" i="0" sz="1400" u="none" cap="none" strike="noStrike">
                <a:solidFill>
                  <a:srgbClr val="888888"/>
                </a:solidFill>
                <a:latin typeface="Questrial"/>
                <a:ea typeface="Questrial"/>
                <a:cs typeface="Questrial"/>
                <a:sym typeface="Questrial"/>
              </a:defRPr>
            </a:lvl7pPr>
            <a:lvl8pPr indent="-228600" lvl="7" marL="3657600" marR="0" rtl="0" algn="l">
              <a:spcBef>
                <a:spcPts val="280"/>
              </a:spcBef>
              <a:spcAft>
                <a:spcPts val="0"/>
              </a:spcAft>
              <a:buClr>
                <a:srgbClr val="4C0000"/>
              </a:buClr>
              <a:buSzPts val="1800"/>
              <a:buFont typeface="Noto Sans Symbols"/>
              <a:buNone/>
              <a:defRPr b="0" i="0" sz="1400" u="none" cap="none" strike="noStrike">
                <a:solidFill>
                  <a:srgbClr val="888888"/>
                </a:solidFill>
                <a:latin typeface="Questrial"/>
                <a:ea typeface="Questrial"/>
                <a:cs typeface="Questrial"/>
                <a:sym typeface="Questrial"/>
              </a:defRPr>
            </a:lvl8pPr>
            <a:lvl9pPr indent="-228600" lvl="8" marL="4114800" marR="0" rtl="0" algn="l">
              <a:spcBef>
                <a:spcPts val="280"/>
              </a:spcBef>
              <a:spcAft>
                <a:spcPts val="0"/>
              </a:spcAft>
              <a:buClr>
                <a:schemeClr val="accent1"/>
              </a:buClr>
              <a:buSzPts val="1800"/>
              <a:buFont typeface="Noto Sans Symbols"/>
              <a:buNone/>
              <a:defRPr b="0" i="0" sz="1400" u="none" cap="none" strike="noStrike">
                <a:solidFill>
                  <a:srgbClr val="888888"/>
                </a:solidFill>
                <a:latin typeface="Questrial"/>
                <a:ea typeface="Questrial"/>
                <a:cs typeface="Questrial"/>
                <a:sym typeface="Questrial"/>
              </a:defRPr>
            </a:lvl9pPr>
          </a:lstStyle>
          <a:p/>
        </p:txBody>
      </p:sp>
      <p:sp>
        <p:nvSpPr>
          <p:cNvPr id="63" name="Shape 63"/>
          <p:cNvSpPr txBox="1"/>
          <p:nvPr>
            <p:ph idx="12" type="sldNum"/>
          </p:nvPr>
        </p:nvSpPr>
        <p:spPr>
          <a:xfrm>
            <a:off x="351212" y="6104965"/>
            <a:ext cx="506506"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1" i="0" sz="2200" u="none" cap="none" strike="noStrike">
                <a:solidFill>
                  <a:schemeClr val="lt1"/>
                </a:solidFill>
                <a:latin typeface="Questrial"/>
                <a:ea typeface="Questrial"/>
                <a:cs typeface="Questrial"/>
                <a:sym typeface="Questrial"/>
              </a:defRPr>
            </a:lvl1pPr>
            <a:lvl2pPr indent="0" lvl="1" marL="0" marR="0" rtl="0" algn="r">
              <a:spcBef>
                <a:spcPts val="0"/>
              </a:spcBef>
              <a:buNone/>
              <a:defRPr b="1" i="0" sz="2200" u="none" cap="none" strike="noStrike">
                <a:solidFill>
                  <a:schemeClr val="lt1"/>
                </a:solidFill>
                <a:latin typeface="Questrial"/>
                <a:ea typeface="Questrial"/>
                <a:cs typeface="Questrial"/>
                <a:sym typeface="Questrial"/>
              </a:defRPr>
            </a:lvl2pPr>
            <a:lvl3pPr indent="0" lvl="2" marL="0" marR="0" rtl="0" algn="r">
              <a:spcBef>
                <a:spcPts val="0"/>
              </a:spcBef>
              <a:buNone/>
              <a:defRPr b="1" i="0" sz="2200" u="none" cap="none" strike="noStrike">
                <a:solidFill>
                  <a:schemeClr val="lt1"/>
                </a:solidFill>
                <a:latin typeface="Questrial"/>
                <a:ea typeface="Questrial"/>
                <a:cs typeface="Questrial"/>
                <a:sym typeface="Questrial"/>
              </a:defRPr>
            </a:lvl3pPr>
            <a:lvl4pPr indent="0" lvl="3" marL="0" marR="0" rtl="0" algn="r">
              <a:spcBef>
                <a:spcPts val="0"/>
              </a:spcBef>
              <a:buNone/>
              <a:defRPr b="1" i="0" sz="2200" u="none" cap="none" strike="noStrike">
                <a:solidFill>
                  <a:schemeClr val="lt1"/>
                </a:solidFill>
                <a:latin typeface="Questrial"/>
                <a:ea typeface="Questrial"/>
                <a:cs typeface="Questrial"/>
                <a:sym typeface="Questrial"/>
              </a:defRPr>
            </a:lvl4pPr>
            <a:lvl5pPr indent="0" lvl="4" marL="0" marR="0" rtl="0" algn="r">
              <a:spcBef>
                <a:spcPts val="0"/>
              </a:spcBef>
              <a:buNone/>
              <a:defRPr b="1" i="0" sz="2200" u="none" cap="none" strike="noStrike">
                <a:solidFill>
                  <a:schemeClr val="lt1"/>
                </a:solidFill>
                <a:latin typeface="Questrial"/>
                <a:ea typeface="Questrial"/>
                <a:cs typeface="Questrial"/>
                <a:sym typeface="Questrial"/>
              </a:defRPr>
            </a:lvl5pPr>
            <a:lvl6pPr indent="0" lvl="5" marL="0" marR="0" rtl="0" algn="r">
              <a:spcBef>
                <a:spcPts val="0"/>
              </a:spcBef>
              <a:buNone/>
              <a:defRPr b="1" i="0" sz="2200" u="none" cap="none" strike="noStrike">
                <a:solidFill>
                  <a:schemeClr val="lt1"/>
                </a:solidFill>
                <a:latin typeface="Questrial"/>
                <a:ea typeface="Questrial"/>
                <a:cs typeface="Questrial"/>
                <a:sym typeface="Questrial"/>
              </a:defRPr>
            </a:lvl6pPr>
            <a:lvl7pPr indent="0" lvl="6" marL="0" marR="0" rtl="0" algn="r">
              <a:spcBef>
                <a:spcPts val="0"/>
              </a:spcBef>
              <a:buNone/>
              <a:defRPr b="1" i="0" sz="2200" u="none" cap="none" strike="noStrike">
                <a:solidFill>
                  <a:schemeClr val="lt1"/>
                </a:solidFill>
                <a:latin typeface="Questrial"/>
                <a:ea typeface="Questrial"/>
                <a:cs typeface="Questrial"/>
                <a:sym typeface="Questrial"/>
              </a:defRPr>
            </a:lvl7pPr>
            <a:lvl8pPr indent="0" lvl="7" marL="0" marR="0" rtl="0" algn="r">
              <a:spcBef>
                <a:spcPts val="0"/>
              </a:spcBef>
              <a:buNone/>
              <a:defRPr b="1" i="0" sz="2200" u="none" cap="none" strike="noStrike">
                <a:solidFill>
                  <a:schemeClr val="lt1"/>
                </a:solidFill>
                <a:latin typeface="Questrial"/>
                <a:ea typeface="Questrial"/>
                <a:cs typeface="Questrial"/>
                <a:sym typeface="Questrial"/>
              </a:defRPr>
            </a:lvl8pPr>
            <a:lvl9pPr indent="0" lvl="8" marL="0" marR="0" rtl="0" algn="r">
              <a:spcBef>
                <a:spcPts val="0"/>
              </a:spcBef>
              <a:buNone/>
              <a:defRPr b="1" i="0" sz="2200" u="none" cap="none" strike="noStrike">
                <a:solidFill>
                  <a:schemeClr val="lt1"/>
                </a:solidFill>
                <a:latin typeface="Questrial"/>
                <a:ea typeface="Questrial"/>
                <a:cs typeface="Questrial"/>
                <a:sym typeface="Questrial"/>
              </a:defRPr>
            </a:lvl9pPr>
          </a:lstStyle>
          <a:p>
            <a:pPr indent="0" lvl="0" marL="0">
              <a:spcBef>
                <a:spcPts val="0"/>
              </a:spcBef>
              <a:spcAft>
                <a:spcPts val="0"/>
              </a:spcAft>
              <a:buNone/>
            </a:pPr>
            <a:fld id="{00000000-1234-1234-1234-123412341234}" type="slidenum">
              <a:rPr lang="en-US"/>
              <a:t>‹#›</a:t>
            </a:fld>
            <a:endParaRPr/>
          </a:p>
        </p:txBody>
      </p:sp>
      <p:sp>
        <p:nvSpPr>
          <p:cNvPr id="64" name="Shape 64"/>
          <p:cNvSpPr/>
          <p:nvPr>
            <p:ph idx="2" type="pic"/>
          </p:nvPr>
        </p:nvSpPr>
        <p:spPr>
          <a:xfrm>
            <a:off x="269874" y="268288"/>
            <a:ext cx="2971800" cy="4438650"/>
          </a:xfrm>
          <a:prstGeom prst="rect">
            <a:avLst/>
          </a:prstGeom>
          <a:noFill/>
          <a:ln>
            <a:noFill/>
          </a:ln>
        </p:spPr>
        <p:txBody>
          <a:bodyPr anchorCtr="0" anchor="t" bIns="91425" lIns="91425" spcFirstLastPara="1" rIns="91425" wrap="square" tIns="91425"/>
          <a:lstStyle>
            <a:lvl1pPr indent="-228600" lvl="0" marL="228600" marR="0" rtl="0" algn="l">
              <a:spcBef>
                <a:spcPts val="1800"/>
              </a:spcBef>
              <a:spcAft>
                <a:spcPts val="0"/>
              </a:spcAft>
              <a:buClr>
                <a:schemeClr val="accent1"/>
              </a:buClr>
              <a:buSzPts val="1400"/>
              <a:buFont typeface="Noto Sans Symbols"/>
              <a:buNone/>
              <a:defRPr b="0" i="0" sz="2000" u="none" cap="none" strike="noStrike">
                <a:solidFill>
                  <a:schemeClr val="dk2"/>
                </a:solidFill>
                <a:latin typeface="Questrial"/>
                <a:ea typeface="Questrial"/>
                <a:cs typeface="Questrial"/>
                <a:sym typeface="Questrial"/>
              </a:defRPr>
            </a:lvl1pPr>
            <a:lvl2pPr indent="-228600" lvl="1" marL="457200" marR="0" rtl="0" algn="l">
              <a:spcBef>
                <a:spcPts val="600"/>
              </a:spcBef>
              <a:spcAft>
                <a:spcPts val="0"/>
              </a:spcAft>
              <a:buClr>
                <a:srgbClr val="4C0000"/>
              </a:buClr>
              <a:buSzPts val="1800"/>
              <a:buFont typeface="Noto Sans Symbols"/>
              <a:buChar char="◼"/>
              <a:defRPr b="0" i="0" sz="1800" u="none" cap="none" strike="noStrike">
                <a:solidFill>
                  <a:schemeClr val="dk2"/>
                </a:solidFill>
                <a:latin typeface="Questrial"/>
                <a:ea typeface="Questrial"/>
                <a:cs typeface="Questrial"/>
                <a:sym typeface="Questrial"/>
              </a:defRPr>
            </a:lvl2pPr>
            <a:lvl3pPr indent="-228600" lvl="2" marL="685800" marR="0" rtl="0" algn="l">
              <a:spcBef>
                <a:spcPts val="600"/>
              </a:spcBef>
              <a:spcAft>
                <a:spcPts val="0"/>
              </a:spcAft>
              <a:buClr>
                <a:schemeClr val="accent1"/>
              </a:buClr>
              <a:buSzPts val="1800"/>
              <a:buFont typeface="Noto Sans Symbols"/>
              <a:buChar char="◼"/>
              <a:defRPr b="0" i="0" sz="1800" u="none" cap="none" strike="noStrike">
                <a:solidFill>
                  <a:schemeClr val="dk2"/>
                </a:solidFill>
                <a:latin typeface="Questrial"/>
                <a:ea typeface="Questrial"/>
                <a:cs typeface="Questrial"/>
                <a:sym typeface="Questrial"/>
              </a:defRPr>
            </a:lvl3pPr>
            <a:lvl4pPr indent="-228600" lvl="3" marL="914400" marR="0" rtl="0" algn="l">
              <a:spcBef>
                <a:spcPts val="600"/>
              </a:spcBef>
              <a:spcAft>
                <a:spcPts val="0"/>
              </a:spcAft>
              <a:buClr>
                <a:srgbClr val="4C0000"/>
              </a:buClr>
              <a:buSzPts val="1800"/>
              <a:buFont typeface="Noto Sans Symbols"/>
              <a:buChar char="◼"/>
              <a:defRPr b="0" i="0" sz="1800" u="none" cap="none" strike="noStrike">
                <a:solidFill>
                  <a:schemeClr val="dk2"/>
                </a:solidFill>
                <a:latin typeface="Questrial"/>
                <a:ea typeface="Questrial"/>
                <a:cs typeface="Questrial"/>
                <a:sym typeface="Questrial"/>
              </a:defRPr>
            </a:lvl4pPr>
            <a:lvl5pPr indent="-228600" lvl="4" marL="1143000" marR="0" rtl="0" algn="l">
              <a:spcBef>
                <a:spcPts val="600"/>
              </a:spcBef>
              <a:spcAft>
                <a:spcPts val="0"/>
              </a:spcAft>
              <a:buClr>
                <a:schemeClr val="accent1"/>
              </a:buClr>
              <a:buSzPts val="1800"/>
              <a:buFont typeface="Noto Sans Symbols"/>
              <a:buChar char="◼"/>
              <a:defRPr b="0" i="0" sz="1800" u="none" cap="none" strike="noStrike">
                <a:solidFill>
                  <a:schemeClr val="dk2"/>
                </a:solidFill>
                <a:latin typeface="Questrial"/>
                <a:ea typeface="Questrial"/>
                <a:cs typeface="Questrial"/>
                <a:sym typeface="Questrial"/>
              </a:defRPr>
            </a:lvl5pPr>
            <a:lvl6pPr indent="-234950" lvl="5" marL="1377950" marR="0" rtl="0" algn="l">
              <a:spcBef>
                <a:spcPts val="360"/>
              </a:spcBef>
              <a:spcAft>
                <a:spcPts val="0"/>
              </a:spcAft>
              <a:buClr>
                <a:srgbClr val="4C0000"/>
              </a:buClr>
              <a:buSzPts val="1800"/>
              <a:buFont typeface="Noto Sans Symbols"/>
              <a:buChar char="◼"/>
              <a:defRPr b="0" i="0" sz="1800" u="none" cap="none" strike="noStrike">
                <a:solidFill>
                  <a:schemeClr val="dk2"/>
                </a:solidFill>
                <a:latin typeface="Questrial"/>
                <a:ea typeface="Questrial"/>
                <a:cs typeface="Questrial"/>
                <a:sym typeface="Questrial"/>
              </a:defRPr>
            </a:lvl6pPr>
            <a:lvl7pPr indent="-231775" lvl="6" marL="1603375" marR="0" rtl="0" algn="l">
              <a:spcBef>
                <a:spcPts val="360"/>
              </a:spcBef>
              <a:spcAft>
                <a:spcPts val="0"/>
              </a:spcAft>
              <a:buClr>
                <a:schemeClr val="accent1"/>
              </a:buClr>
              <a:buSzPts val="1800"/>
              <a:buFont typeface="Noto Sans Symbols"/>
              <a:buChar char="◼"/>
              <a:defRPr b="0" i="0" sz="1800" u="none" cap="none" strike="noStrike">
                <a:solidFill>
                  <a:schemeClr val="dk2"/>
                </a:solidFill>
                <a:latin typeface="Questrial"/>
                <a:ea typeface="Questrial"/>
                <a:cs typeface="Questrial"/>
                <a:sym typeface="Questrial"/>
              </a:defRPr>
            </a:lvl7pPr>
            <a:lvl8pPr indent="-230188" lvl="7" marL="1830388" marR="0" rtl="0" algn="l">
              <a:spcBef>
                <a:spcPts val="360"/>
              </a:spcBef>
              <a:spcAft>
                <a:spcPts val="0"/>
              </a:spcAft>
              <a:buClr>
                <a:srgbClr val="4C0000"/>
              </a:buClr>
              <a:buSzPts val="1800"/>
              <a:buFont typeface="Noto Sans Symbols"/>
              <a:buChar char="◼"/>
              <a:defRPr b="0" i="0" sz="1800" u="none" cap="none" strike="noStrike">
                <a:solidFill>
                  <a:schemeClr val="dk2"/>
                </a:solidFill>
                <a:latin typeface="Questrial"/>
                <a:ea typeface="Questrial"/>
                <a:cs typeface="Questrial"/>
                <a:sym typeface="Questrial"/>
              </a:defRPr>
            </a:lvl8pPr>
            <a:lvl9pPr indent="-228600" lvl="8" marL="2057400" marR="0" rtl="0" algn="l">
              <a:spcBef>
                <a:spcPts val="360"/>
              </a:spcBef>
              <a:spcAft>
                <a:spcPts val="0"/>
              </a:spcAft>
              <a:buClr>
                <a:schemeClr val="accent1"/>
              </a:buClr>
              <a:buSzPts val="1800"/>
              <a:buFont typeface="Noto Sans Symbols"/>
              <a:buChar char="◼"/>
              <a:defRPr b="0" i="0" sz="1800" u="none" cap="none" strike="noStrike">
                <a:solidFill>
                  <a:schemeClr val="dk2"/>
                </a:solidFill>
                <a:latin typeface="Questrial"/>
                <a:ea typeface="Questrial"/>
                <a:cs typeface="Questrial"/>
                <a:sym typeface="Questrial"/>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65" name="Shape 65"/>
        <p:cNvGrpSpPr/>
        <p:nvPr/>
      </p:nvGrpSpPr>
      <p:grpSpPr>
        <a:xfrm>
          <a:off x="0" y="0"/>
          <a:ext cx="0" cy="0"/>
          <a:chOff x="0" y="0"/>
          <a:chExt cx="0" cy="0"/>
        </a:xfrm>
      </p:grpSpPr>
      <p:sp>
        <p:nvSpPr>
          <p:cNvPr id="66" name="Shape 66"/>
          <p:cNvSpPr/>
          <p:nvPr/>
        </p:nvSpPr>
        <p:spPr>
          <a:xfrm>
            <a:off x="8148918" y="268288"/>
            <a:ext cx="718073" cy="164592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Questrial"/>
              <a:ea typeface="Questrial"/>
              <a:cs typeface="Questrial"/>
              <a:sym typeface="Questrial"/>
            </a:endParaRPr>
          </a:p>
        </p:txBody>
      </p:sp>
      <p:sp>
        <p:nvSpPr>
          <p:cNvPr id="67" name="Shape 67"/>
          <p:cNvSpPr txBox="1"/>
          <p:nvPr>
            <p:ph type="title"/>
          </p:nvPr>
        </p:nvSpPr>
        <p:spPr>
          <a:xfrm>
            <a:off x="457199" y="914400"/>
            <a:ext cx="7391401" cy="1143000"/>
          </a:xfrm>
          <a:prstGeom prst="rect">
            <a:avLst/>
          </a:prstGeom>
          <a:noFill/>
          <a:ln>
            <a:noFill/>
          </a:ln>
        </p:spPr>
        <p:txBody>
          <a:bodyPr anchorCtr="0" anchor="b" bIns="91425" lIns="91425" spcFirstLastPara="1" rIns="91425" wrap="square" tIns="91425"/>
          <a:lstStyle>
            <a:lvl1pPr indent="0" lvl="0" marL="0" marR="0" rtl="0" algn="l">
              <a:spcBef>
                <a:spcPts val="0"/>
              </a:spcBef>
              <a:spcAft>
                <a:spcPts val="0"/>
              </a:spcAft>
              <a:buClr>
                <a:schemeClr val="accent1"/>
              </a:buClr>
              <a:buSzPts val="1400"/>
              <a:buFont typeface="Questrial"/>
              <a:buNone/>
              <a:defRPr b="0" i="0" sz="3600" u="none" cap="none" strike="noStrike">
                <a:solidFill>
                  <a:schemeClr val="accent1"/>
                </a:solidFill>
                <a:latin typeface="Questrial"/>
                <a:ea typeface="Questrial"/>
                <a:cs typeface="Questrial"/>
                <a:sym typeface="Questrial"/>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68" name="Shape 68"/>
          <p:cNvSpPr txBox="1"/>
          <p:nvPr>
            <p:ph idx="1" type="body"/>
          </p:nvPr>
        </p:nvSpPr>
        <p:spPr>
          <a:xfrm>
            <a:off x="457200" y="2214563"/>
            <a:ext cx="3566160" cy="3911600"/>
          </a:xfrm>
          <a:prstGeom prst="rect">
            <a:avLst/>
          </a:prstGeom>
          <a:noFill/>
          <a:ln>
            <a:noFill/>
          </a:ln>
        </p:spPr>
        <p:txBody>
          <a:bodyPr anchorCtr="0" anchor="t" bIns="91425" lIns="91425" spcFirstLastPara="1" rIns="91425" wrap="square" tIns="91425"/>
          <a:lstStyle>
            <a:lvl1pPr indent="-342900" lvl="0" marL="457200" marR="0" rtl="0" algn="l">
              <a:spcBef>
                <a:spcPts val="1800"/>
              </a:spcBef>
              <a:spcAft>
                <a:spcPts val="0"/>
              </a:spcAft>
              <a:buClr>
                <a:schemeClr val="accent1"/>
              </a:buClr>
              <a:buSzPts val="1800"/>
              <a:buFont typeface="Noto Sans Symbols"/>
              <a:buChar char="◼"/>
              <a:defRPr b="0" i="0" sz="1800" u="none" cap="none" strike="noStrike">
                <a:solidFill>
                  <a:schemeClr val="dk2"/>
                </a:solidFill>
                <a:latin typeface="Questrial"/>
                <a:ea typeface="Questrial"/>
                <a:cs typeface="Questrial"/>
                <a:sym typeface="Questrial"/>
              </a:defRPr>
            </a:lvl1pPr>
            <a:lvl2pPr indent="-342900" lvl="1" marL="914400" marR="0" rtl="0" algn="l">
              <a:spcBef>
                <a:spcPts val="600"/>
              </a:spcBef>
              <a:spcAft>
                <a:spcPts val="0"/>
              </a:spcAft>
              <a:buClr>
                <a:srgbClr val="4C0000"/>
              </a:buClr>
              <a:buSzPts val="1800"/>
              <a:buFont typeface="Noto Sans Symbols"/>
              <a:buChar char="◼"/>
              <a:defRPr b="0" i="0" sz="1800" u="none" cap="none" strike="noStrike">
                <a:solidFill>
                  <a:schemeClr val="dk2"/>
                </a:solidFill>
                <a:latin typeface="Questrial"/>
                <a:ea typeface="Questrial"/>
                <a:cs typeface="Questrial"/>
                <a:sym typeface="Questrial"/>
              </a:defRPr>
            </a:lvl2pPr>
            <a:lvl3pPr indent="-342900" lvl="2" marL="1371600" marR="0" rtl="0" algn="l">
              <a:spcBef>
                <a:spcPts val="600"/>
              </a:spcBef>
              <a:spcAft>
                <a:spcPts val="0"/>
              </a:spcAft>
              <a:buClr>
                <a:schemeClr val="accent1"/>
              </a:buClr>
              <a:buSzPts val="1800"/>
              <a:buFont typeface="Noto Sans Symbols"/>
              <a:buChar char="◼"/>
              <a:defRPr b="0" i="0" sz="1800" u="none" cap="none" strike="noStrike">
                <a:solidFill>
                  <a:schemeClr val="dk2"/>
                </a:solidFill>
                <a:latin typeface="Questrial"/>
                <a:ea typeface="Questrial"/>
                <a:cs typeface="Questrial"/>
                <a:sym typeface="Questrial"/>
              </a:defRPr>
            </a:lvl3pPr>
            <a:lvl4pPr indent="-342900" lvl="3" marL="1828800" marR="0" rtl="0" algn="l">
              <a:spcBef>
                <a:spcPts val="600"/>
              </a:spcBef>
              <a:spcAft>
                <a:spcPts val="0"/>
              </a:spcAft>
              <a:buClr>
                <a:srgbClr val="4C0000"/>
              </a:buClr>
              <a:buSzPts val="1800"/>
              <a:buFont typeface="Noto Sans Symbols"/>
              <a:buChar char="◼"/>
              <a:defRPr b="0" i="0" sz="1800" u="none" cap="none" strike="noStrike">
                <a:solidFill>
                  <a:schemeClr val="dk2"/>
                </a:solidFill>
                <a:latin typeface="Questrial"/>
                <a:ea typeface="Questrial"/>
                <a:cs typeface="Questrial"/>
                <a:sym typeface="Questrial"/>
              </a:defRPr>
            </a:lvl4pPr>
            <a:lvl5pPr indent="-342900" lvl="4" marL="2286000" marR="0" rtl="0" algn="l">
              <a:spcBef>
                <a:spcPts val="600"/>
              </a:spcBef>
              <a:spcAft>
                <a:spcPts val="0"/>
              </a:spcAft>
              <a:buClr>
                <a:schemeClr val="accent1"/>
              </a:buClr>
              <a:buSzPts val="1800"/>
              <a:buFont typeface="Noto Sans Symbols"/>
              <a:buChar char="◼"/>
              <a:defRPr b="0" i="0" sz="1800" u="none" cap="none" strike="noStrike">
                <a:solidFill>
                  <a:schemeClr val="dk2"/>
                </a:solidFill>
                <a:latin typeface="Questrial"/>
                <a:ea typeface="Questrial"/>
                <a:cs typeface="Questrial"/>
                <a:sym typeface="Questrial"/>
              </a:defRPr>
            </a:lvl5pPr>
            <a:lvl6pPr indent="-342900" lvl="5" marL="2743200" marR="0" rtl="0" algn="l">
              <a:spcBef>
                <a:spcPts val="360"/>
              </a:spcBef>
              <a:spcAft>
                <a:spcPts val="0"/>
              </a:spcAft>
              <a:buClr>
                <a:srgbClr val="4C0000"/>
              </a:buClr>
              <a:buSzPts val="1800"/>
              <a:buFont typeface="Noto Sans Symbols"/>
              <a:buChar char="◼"/>
              <a:defRPr b="0" i="0" sz="1800" u="none" cap="none" strike="noStrike">
                <a:solidFill>
                  <a:schemeClr val="dk2"/>
                </a:solidFill>
                <a:latin typeface="Questrial"/>
                <a:ea typeface="Questrial"/>
                <a:cs typeface="Questrial"/>
                <a:sym typeface="Questrial"/>
              </a:defRPr>
            </a:lvl6pPr>
            <a:lvl7pPr indent="-342900" lvl="6" marL="3200400" marR="0" rtl="0" algn="l">
              <a:spcBef>
                <a:spcPts val="360"/>
              </a:spcBef>
              <a:spcAft>
                <a:spcPts val="0"/>
              </a:spcAft>
              <a:buClr>
                <a:schemeClr val="accent1"/>
              </a:buClr>
              <a:buSzPts val="1800"/>
              <a:buFont typeface="Noto Sans Symbols"/>
              <a:buChar char="◼"/>
              <a:defRPr b="0" i="0" sz="1800" u="none" cap="none" strike="noStrike">
                <a:solidFill>
                  <a:schemeClr val="dk2"/>
                </a:solidFill>
                <a:latin typeface="Questrial"/>
                <a:ea typeface="Questrial"/>
                <a:cs typeface="Questrial"/>
                <a:sym typeface="Questrial"/>
              </a:defRPr>
            </a:lvl7pPr>
            <a:lvl8pPr indent="-342900" lvl="7" marL="3657600" marR="0" rtl="0" algn="l">
              <a:spcBef>
                <a:spcPts val="360"/>
              </a:spcBef>
              <a:spcAft>
                <a:spcPts val="0"/>
              </a:spcAft>
              <a:buClr>
                <a:srgbClr val="4C0000"/>
              </a:buClr>
              <a:buSzPts val="1800"/>
              <a:buFont typeface="Noto Sans Symbols"/>
              <a:buChar char="◼"/>
              <a:defRPr b="0" i="0" sz="1800" u="none" cap="none" strike="noStrike">
                <a:solidFill>
                  <a:schemeClr val="dk2"/>
                </a:solidFill>
                <a:latin typeface="Questrial"/>
                <a:ea typeface="Questrial"/>
                <a:cs typeface="Questrial"/>
                <a:sym typeface="Questrial"/>
              </a:defRPr>
            </a:lvl8pPr>
            <a:lvl9pPr indent="-342900" lvl="8" marL="4114800" marR="0" rtl="0" algn="l">
              <a:spcBef>
                <a:spcPts val="360"/>
              </a:spcBef>
              <a:spcAft>
                <a:spcPts val="0"/>
              </a:spcAft>
              <a:buClr>
                <a:schemeClr val="accent1"/>
              </a:buClr>
              <a:buSzPts val="1800"/>
              <a:buFont typeface="Noto Sans Symbols"/>
              <a:buChar char="◼"/>
              <a:defRPr b="0" i="0" sz="1800" u="none" cap="none" strike="noStrike">
                <a:solidFill>
                  <a:schemeClr val="dk2"/>
                </a:solidFill>
                <a:latin typeface="Questrial"/>
                <a:ea typeface="Questrial"/>
                <a:cs typeface="Questrial"/>
                <a:sym typeface="Questrial"/>
              </a:defRPr>
            </a:lvl9pPr>
          </a:lstStyle>
          <a:p/>
        </p:txBody>
      </p:sp>
      <p:sp>
        <p:nvSpPr>
          <p:cNvPr id="69" name="Shape 69"/>
          <p:cNvSpPr txBox="1"/>
          <p:nvPr>
            <p:ph idx="2" type="body"/>
          </p:nvPr>
        </p:nvSpPr>
        <p:spPr>
          <a:xfrm>
            <a:off x="4282440" y="2214563"/>
            <a:ext cx="3566160" cy="3911600"/>
          </a:xfrm>
          <a:prstGeom prst="rect">
            <a:avLst/>
          </a:prstGeom>
          <a:noFill/>
          <a:ln>
            <a:noFill/>
          </a:ln>
        </p:spPr>
        <p:txBody>
          <a:bodyPr anchorCtr="0" anchor="t" bIns="91425" lIns="91425" spcFirstLastPara="1" rIns="91425" wrap="square" tIns="91425"/>
          <a:lstStyle>
            <a:lvl1pPr indent="-342900" lvl="0" marL="457200" marR="0" rtl="0" algn="l">
              <a:spcBef>
                <a:spcPts val="1800"/>
              </a:spcBef>
              <a:spcAft>
                <a:spcPts val="0"/>
              </a:spcAft>
              <a:buClr>
                <a:schemeClr val="accent1"/>
              </a:buClr>
              <a:buSzPts val="1800"/>
              <a:buFont typeface="Noto Sans Symbols"/>
              <a:buChar char="◼"/>
              <a:defRPr b="0" i="0" sz="1800" u="none" cap="none" strike="noStrike">
                <a:solidFill>
                  <a:schemeClr val="dk2"/>
                </a:solidFill>
                <a:latin typeface="Questrial"/>
                <a:ea typeface="Questrial"/>
                <a:cs typeface="Questrial"/>
                <a:sym typeface="Questrial"/>
              </a:defRPr>
            </a:lvl1pPr>
            <a:lvl2pPr indent="-342900" lvl="1" marL="914400" marR="0" rtl="0" algn="l">
              <a:spcBef>
                <a:spcPts val="600"/>
              </a:spcBef>
              <a:spcAft>
                <a:spcPts val="0"/>
              </a:spcAft>
              <a:buClr>
                <a:srgbClr val="4C0000"/>
              </a:buClr>
              <a:buSzPts val="1800"/>
              <a:buFont typeface="Noto Sans Symbols"/>
              <a:buChar char="◼"/>
              <a:defRPr b="0" i="0" sz="1800" u="none" cap="none" strike="noStrike">
                <a:solidFill>
                  <a:schemeClr val="dk2"/>
                </a:solidFill>
                <a:latin typeface="Questrial"/>
                <a:ea typeface="Questrial"/>
                <a:cs typeface="Questrial"/>
                <a:sym typeface="Questrial"/>
              </a:defRPr>
            </a:lvl2pPr>
            <a:lvl3pPr indent="-342900" lvl="2" marL="1371600" marR="0" rtl="0" algn="l">
              <a:spcBef>
                <a:spcPts val="600"/>
              </a:spcBef>
              <a:spcAft>
                <a:spcPts val="0"/>
              </a:spcAft>
              <a:buClr>
                <a:schemeClr val="accent1"/>
              </a:buClr>
              <a:buSzPts val="1800"/>
              <a:buFont typeface="Noto Sans Symbols"/>
              <a:buChar char="◼"/>
              <a:defRPr b="0" i="0" sz="1800" u="none" cap="none" strike="noStrike">
                <a:solidFill>
                  <a:schemeClr val="dk2"/>
                </a:solidFill>
                <a:latin typeface="Questrial"/>
                <a:ea typeface="Questrial"/>
                <a:cs typeface="Questrial"/>
                <a:sym typeface="Questrial"/>
              </a:defRPr>
            </a:lvl3pPr>
            <a:lvl4pPr indent="-342900" lvl="3" marL="1828800" marR="0" rtl="0" algn="l">
              <a:spcBef>
                <a:spcPts val="600"/>
              </a:spcBef>
              <a:spcAft>
                <a:spcPts val="0"/>
              </a:spcAft>
              <a:buClr>
                <a:srgbClr val="4C0000"/>
              </a:buClr>
              <a:buSzPts val="1800"/>
              <a:buFont typeface="Noto Sans Symbols"/>
              <a:buChar char="◼"/>
              <a:defRPr b="0" i="0" sz="1800" u="none" cap="none" strike="noStrike">
                <a:solidFill>
                  <a:schemeClr val="dk2"/>
                </a:solidFill>
                <a:latin typeface="Questrial"/>
                <a:ea typeface="Questrial"/>
                <a:cs typeface="Questrial"/>
                <a:sym typeface="Questrial"/>
              </a:defRPr>
            </a:lvl4pPr>
            <a:lvl5pPr indent="-342900" lvl="4" marL="2286000" marR="0" rtl="0" algn="l">
              <a:spcBef>
                <a:spcPts val="600"/>
              </a:spcBef>
              <a:spcAft>
                <a:spcPts val="0"/>
              </a:spcAft>
              <a:buClr>
                <a:schemeClr val="accent1"/>
              </a:buClr>
              <a:buSzPts val="1800"/>
              <a:buFont typeface="Noto Sans Symbols"/>
              <a:buChar char="◼"/>
              <a:defRPr b="0" i="0" sz="1800" u="none" cap="none" strike="noStrike">
                <a:solidFill>
                  <a:schemeClr val="dk2"/>
                </a:solidFill>
                <a:latin typeface="Questrial"/>
                <a:ea typeface="Questrial"/>
                <a:cs typeface="Questrial"/>
                <a:sym typeface="Questrial"/>
              </a:defRPr>
            </a:lvl5pPr>
            <a:lvl6pPr indent="-342900" lvl="5" marL="2743200" marR="0" rtl="0" algn="l">
              <a:spcBef>
                <a:spcPts val="360"/>
              </a:spcBef>
              <a:spcAft>
                <a:spcPts val="0"/>
              </a:spcAft>
              <a:buClr>
                <a:srgbClr val="4C0000"/>
              </a:buClr>
              <a:buSzPts val="1800"/>
              <a:buFont typeface="Noto Sans Symbols"/>
              <a:buChar char="◼"/>
              <a:defRPr b="0" i="0" sz="1800" u="none" cap="none" strike="noStrike">
                <a:solidFill>
                  <a:schemeClr val="dk2"/>
                </a:solidFill>
                <a:latin typeface="Questrial"/>
                <a:ea typeface="Questrial"/>
                <a:cs typeface="Questrial"/>
                <a:sym typeface="Questrial"/>
              </a:defRPr>
            </a:lvl6pPr>
            <a:lvl7pPr indent="-342900" lvl="6" marL="3200400" marR="0" rtl="0" algn="l">
              <a:spcBef>
                <a:spcPts val="360"/>
              </a:spcBef>
              <a:spcAft>
                <a:spcPts val="0"/>
              </a:spcAft>
              <a:buClr>
                <a:schemeClr val="accent1"/>
              </a:buClr>
              <a:buSzPts val="1800"/>
              <a:buFont typeface="Noto Sans Symbols"/>
              <a:buChar char="◼"/>
              <a:defRPr b="0" i="0" sz="1800" u="none" cap="none" strike="noStrike">
                <a:solidFill>
                  <a:schemeClr val="dk2"/>
                </a:solidFill>
                <a:latin typeface="Questrial"/>
                <a:ea typeface="Questrial"/>
                <a:cs typeface="Questrial"/>
                <a:sym typeface="Questrial"/>
              </a:defRPr>
            </a:lvl7pPr>
            <a:lvl8pPr indent="-342900" lvl="7" marL="3657600" marR="0" rtl="0" algn="l">
              <a:spcBef>
                <a:spcPts val="360"/>
              </a:spcBef>
              <a:spcAft>
                <a:spcPts val="0"/>
              </a:spcAft>
              <a:buClr>
                <a:srgbClr val="4C0000"/>
              </a:buClr>
              <a:buSzPts val="1800"/>
              <a:buFont typeface="Noto Sans Symbols"/>
              <a:buChar char="◼"/>
              <a:defRPr b="0" i="0" sz="1800" u="none" cap="none" strike="noStrike">
                <a:solidFill>
                  <a:schemeClr val="dk2"/>
                </a:solidFill>
                <a:latin typeface="Questrial"/>
                <a:ea typeface="Questrial"/>
                <a:cs typeface="Questrial"/>
                <a:sym typeface="Questrial"/>
              </a:defRPr>
            </a:lvl8pPr>
            <a:lvl9pPr indent="-342900" lvl="8" marL="4114800" marR="0" rtl="0" algn="l">
              <a:spcBef>
                <a:spcPts val="360"/>
              </a:spcBef>
              <a:spcAft>
                <a:spcPts val="0"/>
              </a:spcAft>
              <a:buClr>
                <a:schemeClr val="accent1"/>
              </a:buClr>
              <a:buSzPts val="1800"/>
              <a:buFont typeface="Noto Sans Symbols"/>
              <a:buChar char="◼"/>
              <a:defRPr b="0" i="0" sz="1800" u="none" cap="none" strike="noStrike">
                <a:solidFill>
                  <a:schemeClr val="dk2"/>
                </a:solidFill>
                <a:latin typeface="Questrial"/>
                <a:ea typeface="Questrial"/>
                <a:cs typeface="Questrial"/>
                <a:sym typeface="Questrial"/>
              </a:defRPr>
            </a:lvl9pPr>
          </a:lstStyle>
          <a:p/>
        </p:txBody>
      </p:sp>
      <p:sp>
        <p:nvSpPr>
          <p:cNvPr id="70" name="Shape 70"/>
          <p:cNvSpPr txBox="1"/>
          <p:nvPr>
            <p:ph idx="10" type="dt"/>
          </p:nvPr>
        </p:nvSpPr>
        <p:spPr>
          <a:xfrm>
            <a:off x="7198659" y="6356350"/>
            <a:ext cx="1752600" cy="365125"/>
          </a:xfrm>
          <a:prstGeom prst="rect">
            <a:avLst/>
          </a:prstGeom>
          <a:noFill/>
          <a:ln>
            <a:noFill/>
          </a:ln>
        </p:spPr>
        <p:txBody>
          <a:bodyPr anchorCtr="0" anchor="ctr" bIns="91425" lIns="91425" spcFirstLastPara="1" rIns="91425" wrap="square" tIns="91425"/>
          <a:lstStyle>
            <a:lvl1pPr indent="0" lvl="0" marL="0" marR="0" rtl="0" algn="r">
              <a:spcBef>
                <a:spcPts val="0"/>
              </a:spcBef>
              <a:spcAft>
                <a:spcPts val="0"/>
              </a:spcAft>
              <a:buSzPts val="1400"/>
              <a:buNone/>
              <a:defRPr b="1" i="0" sz="1100" u="none" cap="none" strike="noStrike">
                <a:solidFill>
                  <a:srgbClr val="848484"/>
                </a:solidFill>
                <a:latin typeface="Questrial"/>
                <a:ea typeface="Questrial"/>
                <a:cs typeface="Questrial"/>
                <a:sym typeface="Questrial"/>
              </a:defRPr>
            </a:lvl1pPr>
            <a:lvl2pPr indent="0" lvl="1" marL="4572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2pPr>
            <a:lvl3pPr indent="0" lvl="2" marL="9144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3pPr>
            <a:lvl4pPr indent="0" lvl="3" marL="13716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4pPr>
            <a:lvl5pPr indent="0" lvl="4" marL="18288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5pPr>
            <a:lvl6pPr indent="0" lvl="5" marL="22860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6pPr>
            <a:lvl7pPr indent="0" lvl="6" marL="27432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7pPr>
            <a:lvl8pPr indent="0" lvl="7" marL="32004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8pPr>
            <a:lvl9pPr indent="0" lvl="8" marL="36576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9pPr>
          </a:lstStyle>
          <a:p/>
        </p:txBody>
      </p:sp>
      <p:sp>
        <p:nvSpPr>
          <p:cNvPr id="71" name="Shape 71"/>
          <p:cNvSpPr txBox="1"/>
          <p:nvPr>
            <p:ph idx="11" type="ftr"/>
          </p:nvPr>
        </p:nvSpPr>
        <p:spPr>
          <a:xfrm>
            <a:off x="174812" y="6356350"/>
            <a:ext cx="6007100" cy="365125"/>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SzPts val="1400"/>
              <a:buNone/>
              <a:defRPr b="1" i="0" sz="1100" u="none" cap="none" strike="noStrike">
                <a:solidFill>
                  <a:srgbClr val="848484"/>
                </a:solidFill>
                <a:latin typeface="Questrial"/>
                <a:ea typeface="Questrial"/>
                <a:cs typeface="Questrial"/>
                <a:sym typeface="Questrial"/>
              </a:defRPr>
            </a:lvl1pPr>
            <a:lvl2pPr indent="0" lvl="1" marL="4572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2pPr>
            <a:lvl3pPr indent="0" lvl="2" marL="9144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3pPr>
            <a:lvl4pPr indent="0" lvl="3" marL="13716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4pPr>
            <a:lvl5pPr indent="0" lvl="4" marL="18288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5pPr>
            <a:lvl6pPr indent="0" lvl="5" marL="22860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6pPr>
            <a:lvl7pPr indent="0" lvl="6" marL="27432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7pPr>
            <a:lvl8pPr indent="0" lvl="7" marL="32004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8pPr>
            <a:lvl9pPr indent="0" lvl="8" marL="36576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9pPr>
          </a:lstStyle>
          <a:p/>
        </p:txBody>
      </p:sp>
      <p:sp>
        <p:nvSpPr>
          <p:cNvPr id="72" name="Shape 72"/>
          <p:cNvSpPr txBox="1"/>
          <p:nvPr>
            <p:ph idx="12" type="sldNum"/>
          </p:nvPr>
        </p:nvSpPr>
        <p:spPr>
          <a:xfrm>
            <a:off x="8256494" y="361016"/>
            <a:ext cx="506506"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1" i="0" sz="2200" u="none" cap="none" strike="noStrike">
                <a:solidFill>
                  <a:schemeClr val="lt1"/>
                </a:solidFill>
                <a:latin typeface="Questrial"/>
                <a:ea typeface="Questrial"/>
                <a:cs typeface="Questrial"/>
                <a:sym typeface="Questrial"/>
              </a:defRPr>
            </a:lvl1pPr>
            <a:lvl2pPr indent="0" lvl="1" marL="0" marR="0" rtl="0" algn="r">
              <a:spcBef>
                <a:spcPts val="0"/>
              </a:spcBef>
              <a:buNone/>
              <a:defRPr b="1" i="0" sz="2200" u="none" cap="none" strike="noStrike">
                <a:solidFill>
                  <a:schemeClr val="lt1"/>
                </a:solidFill>
                <a:latin typeface="Questrial"/>
                <a:ea typeface="Questrial"/>
                <a:cs typeface="Questrial"/>
                <a:sym typeface="Questrial"/>
              </a:defRPr>
            </a:lvl2pPr>
            <a:lvl3pPr indent="0" lvl="2" marL="0" marR="0" rtl="0" algn="r">
              <a:spcBef>
                <a:spcPts val="0"/>
              </a:spcBef>
              <a:buNone/>
              <a:defRPr b="1" i="0" sz="2200" u="none" cap="none" strike="noStrike">
                <a:solidFill>
                  <a:schemeClr val="lt1"/>
                </a:solidFill>
                <a:latin typeface="Questrial"/>
                <a:ea typeface="Questrial"/>
                <a:cs typeface="Questrial"/>
                <a:sym typeface="Questrial"/>
              </a:defRPr>
            </a:lvl3pPr>
            <a:lvl4pPr indent="0" lvl="3" marL="0" marR="0" rtl="0" algn="r">
              <a:spcBef>
                <a:spcPts val="0"/>
              </a:spcBef>
              <a:buNone/>
              <a:defRPr b="1" i="0" sz="2200" u="none" cap="none" strike="noStrike">
                <a:solidFill>
                  <a:schemeClr val="lt1"/>
                </a:solidFill>
                <a:latin typeface="Questrial"/>
                <a:ea typeface="Questrial"/>
                <a:cs typeface="Questrial"/>
                <a:sym typeface="Questrial"/>
              </a:defRPr>
            </a:lvl4pPr>
            <a:lvl5pPr indent="0" lvl="4" marL="0" marR="0" rtl="0" algn="r">
              <a:spcBef>
                <a:spcPts val="0"/>
              </a:spcBef>
              <a:buNone/>
              <a:defRPr b="1" i="0" sz="2200" u="none" cap="none" strike="noStrike">
                <a:solidFill>
                  <a:schemeClr val="lt1"/>
                </a:solidFill>
                <a:latin typeface="Questrial"/>
                <a:ea typeface="Questrial"/>
                <a:cs typeface="Questrial"/>
                <a:sym typeface="Questrial"/>
              </a:defRPr>
            </a:lvl5pPr>
            <a:lvl6pPr indent="0" lvl="5" marL="0" marR="0" rtl="0" algn="r">
              <a:spcBef>
                <a:spcPts val="0"/>
              </a:spcBef>
              <a:buNone/>
              <a:defRPr b="1" i="0" sz="2200" u="none" cap="none" strike="noStrike">
                <a:solidFill>
                  <a:schemeClr val="lt1"/>
                </a:solidFill>
                <a:latin typeface="Questrial"/>
                <a:ea typeface="Questrial"/>
                <a:cs typeface="Questrial"/>
                <a:sym typeface="Questrial"/>
              </a:defRPr>
            </a:lvl6pPr>
            <a:lvl7pPr indent="0" lvl="6" marL="0" marR="0" rtl="0" algn="r">
              <a:spcBef>
                <a:spcPts val="0"/>
              </a:spcBef>
              <a:buNone/>
              <a:defRPr b="1" i="0" sz="2200" u="none" cap="none" strike="noStrike">
                <a:solidFill>
                  <a:schemeClr val="lt1"/>
                </a:solidFill>
                <a:latin typeface="Questrial"/>
                <a:ea typeface="Questrial"/>
                <a:cs typeface="Questrial"/>
                <a:sym typeface="Questrial"/>
              </a:defRPr>
            </a:lvl7pPr>
            <a:lvl8pPr indent="0" lvl="7" marL="0" marR="0" rtl="0" algn="r">
              <a:spcBef>
                <a:spcPts val="0"/>
              </a:spcBef>
              <a:buNone/>
              <a:defRPr b="1" i="0" sz="2200" u="none" cap="none" strike="noStrike">
                <a:solidFill>
                  <a:schemeClr val="lt1"/>
                </a:solidFill>
                <a:latin typeface="Questrial"/>
                <a:ea typeface="Questrial"/>
                <a:cs typeface="Questrial"/>
                <a:sym typeface="Questrial"/>
              </a:defRPr>
            </a:lvl8pPr>
            <a:lvl9pPr indent="0" lvl="8" marL="0" marR="0" rtl="0" algn="r">
              <a:spcBef>
                <a:spcPts val="0"/>
              </a:spcBef>
              <a:buNone/>
              <a:defRPr b="1" i="0" sz="2200" u="none" cap="none" strike="noStrike">
                <a:solidFill>
                  <a:schemeClr val="lt1"/>
                </a:solidFill>
                <a:latin typeface="Questrial"/>
                <a:ea typeface="Questrial"/>
                <a:cs typeface="Questrial"/>
                <a:sym typeface="Questrial"/>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73" name="Shape 73"/>
        <p:cNvGrpSpPr/>
        <p:nvPr/>
      </p:nvGrpSpPr>
      <p:grpSpPr>
        <a:xfrm>
          <a:off x="0" y="0"/>
          <a:ext cx="0" cy="0"/>
          <a:chOff x="0" y="0"/>
          <a:chExt cx="0" cy="0"/>
        </a:xfrm>
      </p:grpSpPr>
      <p:sp>
        <p:nvSpPr>
          <p:cNvPr id="74" name="Shape 74"/>
          <p:cNvSpPr/>
          <p:nvPr/>
        </p:nvSpPr>
        <p:spPr>
          <a:xfrm>
            <a:off x="8148918" y="268288"/>
            <a:ext cx="718073" cy="164592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Questrial"/>
              <a:ea typeface="Questrial"/>
              <a:cs typeface="Questrial"/>
              <a:sym typeface="Questrial"/>
            </a:endParaRPr>
          </a:p>
        </p:txBody>
      </p:sp>
      <p:sp>
        <p:nvSpPr>
          <p:cNvPr id="75" name="Shape 75"/>
          <p:cNvSpPr txBox="1"/>
          <p:nvPr>
            <p:ph type="title"/>
          </p:nvPr>
        </p:nvSpPr>
        <p:spPr>
          <a:xfrm>
            <a:off x="457199" y="914400"/>
            <a:ext cx="7388352" cy="1143000"/>
          </a:xfrm>
          <a:prstGeom prst="rect">
            <a:avLst/>
          </a:prstGeom>
          <a:noFill/>
          <a:ln>
            <a:noFill/>
          </a:ln>
        </p:spPr>
        <p:txBody>
          <a:bodyPr anchorCtr="0" anchor="b" bIns="91425" lIns="91425" spcFirstLastPara="1" rIns="91425" wrap="square" tIns="91425"/>
          <a:lstStyle>
            <a:lvl1pPr indent="0" lvl="0" marL="0" marR="0" rtl="0" algn="l">
              <a:spcBef>
                <a:spcPts val="0"/>
              </a:spcBef>
              <a:spcAft>
                <a:spcPts val="0"/>
              </a:spcAft>
              <a:buClr>
                <a:schemeClr val="accent1"/>
              </a:buClr>
              <a:buSzPts val="1400"/>
              <a:buFont typeface="Questrial"/>
              <a:buNone/>
              <a:defRPr b="0" i="0" sz="3600" u="none" cap="none" strike="noStrike">
                <a:solidFill>
                  <a:schemeClr val="accent1"/>
                </a:solidFill>
                <a:latin typeface="Questrial"/>
                <a:ea typeface="Questrial"/>
                <a:cs typeface="Questrial"/>
                <a:sym typeface="Questrial"/>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76" name="Shape 76"/>
          <p:cNvSpPr txBox="1"/>
          <p:nvPr>
            <p:ph idx="1" type="body"/>
          </p:nvPr>
        </p:nvSpPr>
        <p:spPr>
          <a:xfrm>
            <a:off x="457200" y="2054132"/>
            <a:ext cx="3566160" cy="639762"/>
          </a:xfrm>
          <a:prstGeom prst="rect">
            <a:avLst/>
          </a:prstGeom>
          <a:noFill/>
          <a:ln>
            <a:noFill/>
          </a:ln>
        </p:spPr>
        <p:txBody>
          <a:bodyPr anchorCtr="0" anchor="b" bIns="91425" lIns="91425" spcFirstLastPara="1" rIns="91425" wrap="square" tIns="91425"/>
          <a:lstStyle>
            <a:lvl1pPr indent="-228600" lvl="0" marL="457200" marR="0" rtl="0" algn="ctr">
              <a:spcBef>
                <a:spcPts val="0"/>
              </a:spcBef>
              <a:spcAft>
                <a:spcPts val="0"/>
              </a:spcAft>
              <a:buClr>
                <a:schemeClr val="accent1"/>
              </a:buClr>
              <a:buSzPts val="2000"/>
              <a:buFont typeface="Noto Sans Symbols"/>
              <a:buNone/>
              <a:defRPr b="1" i="0" sz="2000" u="none" cap="none" strike="noStrike">
                <a:solidFill>
                  <a:schemeClr val="accent1"/>
                </a:solidFill>
                <a:latin typeface="Questrial"/>
                <a:ea typeface="Questrial"/>
                <a:cs typeface="Questrial"/>
                <a:sym typeface="Questrial"/>
              </a:defRPr>
            </a:lvl1pPr>
            <a:lvl2pPr indent="-228600" lvl="1" marL="914400" marR="0" rtl="0" algn="l">
              <a:spcBef>
                <a:spcPts val="600"/>
              </a:spcBef>
              <a:spcAft>
                <a:spcPts val="0"/>
              </a:spcAft>
              <a:buClr>
                <a:srgbClr val="4C0000"/>
              </a:buClr>
              <a:buSzPts val="1800"/>
              <a:buFont typeface="Noto Sans Symbols"/>
              <a:buNone/>
              <a:defRPr b="1" i="0" sz="2000" u="none" cap="none" strike="noStrike">
                <a:solidFill>
                  <a:schemeClr val="dk2"/>
                </a:solidFill>
                <a:latin typeface="Questrial"/>
                <a:ea typeface="Questrial"/>
                <a:cs typeface="Questrial"/>
                <a:sym typeface="Questrial"/>
              </a:defRPr>
            </a:lvl2pPr>
            <a:lvl3pPr indent="-228600" lvl="2" marL="1371600" marR="0" rtl="0" algn="l">
              <a:spcBef>
                <a:spcPts val="600"/>
              </a:spcBef>
              <a:spcAft>
                <a:spcPts val="0"/>
              </a:spcAft>
              <a:buClr>
                <a:schemeClr val="accent1"/>
              </a:buClr>
              <a:buSzPts val="1800"/>
              <a:buFont typeface="Noto Sans Symbols"/>
              <a:buNone/>
              <a:defRPr b="1" i="0" sz="1800" u="none" cap="none" strike="noStrike">
                <a:solidFill>
                  <a:schemeClr val="dk2"/>
                </a:solidFill>
                <a:latin typeface="Questrial"/>
                <a:ea typeface="Questrial"/>
                <a:cs typeface="Questrial"/>
                <a:sym typeface="Questrial"/>
              </a:defRPr>
            </a:lvl3pPr>
            <a:lvl4pPr indent="-228600" lvl="3" marL="1828800" marR="0" rtl="0" algn="l">
              <a:spcBef>
                <a:spcPts val="600"/>
              </a:spcBef>
              <a:spcAft>
                <a:spcPts val="0"/>
              </a:spcAft>
              <a:buClr>
                <a:srgbClr val="4C0000"/>
              </a:buClr>
              <a:buSzPts val="1800"/>
              <a:buFont typeface="Noto Sans Symbols"/>
              <a:buNone/>
              <a:defRPr b="1" i="0" sz="1600" u="none" cap="none" strike="noStrike">
                <a:solidFill>
                  <a:schemeClr val="dk2"/>
                </a:solidFill>
                <a:latin typeface="Questrial"/>
                <a:ea typeface="Questrial"/>
                <a:cs typeface="Questrial"/>
                <a:sym typeface="Questrial"/>
              </a:defRPr>
            </a:lvl4pPr>
            <a:lvl5pPr indent="-228600" lvl="4" marL="2286000" marR="0" rtl="0" algn="l">
              <a:spcBef>
                <a:spcPts val="600"/>
              </a:spcBef>
              <a:spcAft>
                <a:spcPts val="0"/>
              </a:spcAft>
              <a:buClr>
                <a:schemeClr val="accent1"/>
              </a:buClr>
              <a:buSzPts val="1800"/>
              <a:buFont typeface="Noto Sans Symbols"/>
              <a:buNone/>
              <a:defRPr b="1" i="0" sz="1600" u="none" cap="none" strike="noStrike">
                <a:solidFill>
                  <a:schemeClr val="dk2"/>
                </a:solidFill>
                <a:latin typeface="Questrial"/>
                <a:ea typeface="Questrial"/>
                <a:cs typeface="Questrial"/>
                <a:sym typeface="Questrial"/>
              </a:defRPr>
            </a:lvl5pPr>
            <a:lvl6pPr indent="-228600" lvl="5" marL="2743200" marR="0" rtl="0" algn="l">
              <a:spcBef>
                <a:spcPts val="320"/>
              </a:spcBef>
              <a:spcAft>
                <a:spcPts val="0"/>
              </a:spcAft>
              <a:buClr>
                <a:srgbClr val="4C0000"/>
              </a:buClr>
              <a:buSzPts val="1800"/>
              <a:buFont typeface="Noto Sans Symbols"/>
              <a:buNone/>
              <a:defRPr b="1" i="0" sz="1600" u="none" cap="none" strike="noStrike">
                <a:solidFill>
                  <a:schemeClr val="dk2"/>
                </a:solidFill>
                <a:latin typeface="Questrial"/>
                <a:ea typeface="Questrial"/>
                <a:cs typeface="Questrial"/>
                <a:sym typeface="Questrial"/>
              </a:defRPr>
            </a:lvl6pPr>
            <a:lvl7pPr indent="-228600" lvl="6" marL="3200400" marR="0" rtl="0" algn="l">
              <a:spcBef>
                <a:spcPts val="320"/>
              </a:spcBef>
              <a:spcAft>
                <a:spcPts val="0"/>
              </a:spcAft>
              <a:buClr>
                <a:schemeClr val="accent1"/>
              </a:buClr>
              <a:buSzPts val="1800"/>
              <a:buFont typeface="Noto Sans Symbols"/>
              <a:buNone/>
              <a:defRPr b="1" i="0" sz="1600" u="none" cap="none" strike="noStrike">
                <a:solidFill>
                  <a:schemeClr val="dk2"/>
                </a:solidFill>
                <a:latin typeface="Questrial"/>
                <a:ea typeface="Questrial"/>
                <a:cs typeface="Questrial"/>
                <a:sym typeface="Questrial"/>
              </a:defRPr>
            </a:lvl7pPr>
            <a:lvl8pPr indent="-228600" lvl="7" marL="3657600" marR="0" rtl="0" algn="l">
              <a:spcBef>
                <a:spcPts val="320"/>
              </a:spcBef>
              <a:spcAft>
                <a:spcPts val="0"/>
              </a:spcAft>
              <a:buClr>
                <a:srgbClr val="4C0000"/>
              </a:buClr>
              <a:buSzPts val="1800"/>
              <a:buFont typeface="Noto Sans Symbols"/>
              <a:buNone/>
              <a:defRPr b="1" i="0" sz="1600" u="none" cap="none" strike="noStrike">
                <a:solidFill>
                  <a:schemeClr val="dk2"/>
                </a:solidFill>
                <a:latin typeface="Questrial"/>
                <a:ea typeface="Questrial"/>
                <a:cs typeface="Questrial"/>
                <a:sym typeface="Questrial"/>
              </a:defRPr>
            </a:lvl8pPr>
            <a:lvl9pPr indent="-228600" lvl="8" marL="4114800" marR="0" rtl="0" algn="l">
              <a:spcBef>
                <a:spcPts val="320"/>
              </a:spcBef>
              <a:spcAft>
                <a:spcPts val="0"/>
              </a:spcAft>
              <a:buClr>
                <a:schemeClr val="accent1"/>
              </a:buClr>
              <a:buSzPts val="1800"/>
              <a:buFont typeface="Noto Sans Symbols"/>
              <a:buNone/>
              <a:defRPr b="1" i="0" sz="1600" u="none" cap="none" strike="noStrike">
                <a:solidFill>
                  <a:schemeClr val="dk2"/>
                </a:solidFill>
                <a:latin typeface="Questrial"/>
                <a:ea typeface="Questrial"/>
                <a:cs typeface="Questrial"/>
                <a:sym typeface="Questrial"/>
              </a:defRPr>
            </a:lvl9pPr>
          </a:lstStyle>
          <a:p/>
        </p:txBody>
      </p:sp>
      <p:sp>
        <p:nvSpPr>
          <p:cNvPr id="77" name="Shape 77"/>
          <p:cNvSpPr txBox="1"/>
          <p:nvPr>
            <p:ph idx="2" type="body"/>
          </p:nvPr>
        </p:nvSpPr>
        <p:spPr>
          <a:xfrm>
            <a:off x="457200" y="2689411"/>
            <a:ext cx="3566160" cy="3436751"/>
          </a:xfrm>
          <a:prstGeom prst="rect">
            <a:avLst/>
          </a:prstGeom>
          <a:noFill/>
          <a:ln>
            <a:noFill/>
          </a:ln>
        </p:spPr>
        <p:txBody>
          <a:bodyPr anchorCtr="0" anchor="t" bIns="91425" lIns="91425" spcFirstLastPara="1" rIns="91425" wrap="square" tIns="91425"/>
          <a:lstStyle>
            <a:lvl1pPr indent="-342900" lvl="0" marL="457200" marR="0" rtl="0" algn="l">
              <a:spcBef>
                <a:spcPts val="1800"/>
              </a:spcBef>
              <a:spcAft>
                <a:spcPts val="0"/>
              </a:spcAft>
              <a:buClr>
                <a:schemeClr val="accent1"/>
              </a:buClr>
              <a:buSzPts val="1800"/>
              <a:buFont typeface="Noto Sans Symbols"/>
              <a:buChar char="◼"/>
              <a:defRPr b="0" i="0" sz="1800" u="none" cap="none" strike="noStrike">
                <a:solidFill>
                  <a:schemeClr val="dk2"/>
                </a:solidFill>
                <a:latin typeface="Questrial"/>
                <a:ea typeface="Questrial"/>
                <a:cs typeface="Questrial"/>
                <a:sym typeface="Questrial"/>
              </a:defRPr>
            </a:lvl1pPr>
            <a:lvl2pPr indent="-342900" lvl="1" marL="914400" marR="0" rtl="0" algn="l">
              <a:spcBef>
                <a:spcPts val="600"/>
              </a:spcBef>
              <a:spcAft>
                <a:spcPts val="0"/>
              </a:spcAft>
              <a:buClr>
                <a:srgbClr val="4C0000"/>
              </a:buClr>
              <a:buSzPts val="1800"/>
              <a:buFont typeface="Noto Sans Symbols"/>
              <a:buChar char="◼"/>
              <a:defRPr b="0" i="0" sz="1800" u="none" cap="none" strike="noStrike">
                <a:solidFill>
                  <a:schemeClr val="dk2"/>
                </a:solidFill>
                <a:latin typeface="Questrial"/>
                <a:ea typeface="Questrial"/>
                <a:cs typeface="Questrial"/>
                <a:sym typeface="Questrial"/>
              </a:defRPr>
            </a:lvl2pPr>
            <a:lvl3pPr indent="-342900" lvl="2" marL="1371600" marR="0" rtl="0" algn="l">
              <a:spcBef>
                <a:spcPts val="600"/>
              </a:spcBef>
              <a:spcAft>
                <a:spcPts val="0"/>
              </a:spcAft>
              <a:buClr>
                <a:schemeClr val="accent1"/>
              </a:buClr>
              <a:buSzPts val="1800"/>
              <a:buFont typeface="Noto Sans Symbols"/>
              <a:buChar char="◼"/>
              <a:defRPr b="0" i="0" sz="1800" u="none" cap="none" strike="noStrike">
                <a:solidFill>
                  <a:schemeClr val="dk2"/>
                </a:solidFill>
                <a:latin typeface="Questrial"/>
                <a:ea typeface="Questrial"/>
                <a:cs typeface="Questrial"/>
                <a:sym typeface="Questrial"/>
              </a:defRPr>
            </a:lvl3pPr>
            <a:lvl4pPr indent="-342900" lvl="3" marL="1828800" marR="0" rtl="0" algn="l">
              <a:spcBef>
                <a:spcPts val="600"/>
              </a:spcBef>
              <a:spcAft>
                <a:spcPts val="0"/>
              </a:spcAft>
              <a:buClr>
                <a:srgbClr val="4C0000"/>
              </a:buClr>
              <a:buSzPts val="1800"/>
              <a:buFont typeface="Noto Sans Symbols"/>
              <a:buChar char="◼"/>
              <a:defRPr b="0" i="0" sz="1800" u="none" cap="none" strike="noStrike">
                <a:solidFill>
                  <a:schemeClr val="dk2"/>
                </a:solidFill>
                <a:latin typeface="Questrial"/>
                <a:ea typeface="Questrial"/>
                <a:cs typeface="Questrial"/>
                <a:sym typeface="Questrial"/>
              </a:defRPr>
            </a:lvl4pPr>
            <a:lvl5pPr indent="-342900" lvl="4" marL="2286000" marR="0" rtl="0" algn="l">
              <a:spcBef>
                <a:spcPts val="600"/>
              </a:spcBef>
              <a:spcAft>
                <a:spcPts val="0"/>
              </a:spcAft>
              <a:buClr>
                <a:schemeClr val="accent1"/>
              </a:buClr>
              <a:buSzPts val="1800"/>
              <a:buFont typeface="Noto Sans Symbols"/>
              <a:buChar char="◼"/>
              <a:defRPr b="0" i="0" sz="1800" u="none" cap="none" strike="noStrike">
                <a:solidFill>
                  <a:schemeClr val="dk2"/>
                </a:solidFill>
                <a:latin typeface="Questrial"/>
                <a:ea typeface="Questrial"/>
                <a:cs typeface="Questrial"/>
                <a:sym typeface="Questrial"/>
              </a:defRPr>
            </a:lvl5pPr>
            <a:lvl6pPr indent="-330200" lvl="5" marL="2743200" marR="0" rtl="0" algn="l">
              <a:spcBef>
                <a:spcPts val="320"/>
              </a:spcBef>
              <a:spcAft>
                <a:spcPts val="0"/>
              </a:spcAft>
              <a:buClr>
                <a:srgbClr val="4C0000"/>
              </a:buClr>
              <a:buSzPts val="1600"/>
              <a:buFont typeface="Noto Sans Symbols"/>
              <a:buChar char="◼"/>
              <a:defRPr b="0" i="0" sz="1600" u="none" cap="none" strike="noStrike">
                <a:solidFill>
                  <a:schemeClr val="dk2"/>
                </a:solidFill>
                <a:latin typeface="Questrial"/>
                <a:ea typeface="Questrial"/>
                <a:cs typeface="Questrial"/>
                <a:sym typeface="Questrial"/>
              </a:defRPr>
            </a:lvl6pPr>
            <a:lvl7pPr indent="-330200" lvl="6" marL="3200400" marR="0" rtl="0" algn="l">
              <a:spcBef>
                <a:spcPts val="320"/>
              </a:spcBef>
              <a:spcAft>
                <a:spcPts val="0"/>
              </a:spcAft>
              <a:buClr>
                <a:schemeClr val="accent1"/>
              </a:buClr>
              <a:buSzPts val="1600"/>
              <a:buFont typeface="Noto Sans Symbols"/>
              <a:buChar char="◼"/>
              <a:defRPr b="0" i="0" sz="1600" u="none" cap="none" strike="noStrike">
                <a:solidFill>
                  <a:schemeClr val="dk2"/>
                </a:solidFill>
                <a:latin typeface="Questrial"/>
                <a:ea typeface="Questrial"/>
                <a:cs typeface="Questrial"/>
                <a:sym typeface="Questrial"/>
              </a:defRPr>
            </a:lvl7pPr>
            <a:lvl8pPr indent="-330200" lvl="7" marL="3657600" marR="0" rtl="0" algn="l">
              <a:spcBef>
                <a:spcPts val="320"/>
              </a:spcBef>
              <a:spcAft>
                <a:spcPts val="0"/>
              </a:spcAft>
              <a:buClr>
                <a:srgbClr val="4C0000"/>
              </a:buClr>
              <a:buSzPts val="1600"/>
              <a:buFont typeface="Noto Sans Symbols"/>
              <a:buChar char="◼"/>
              <a:defRPr b="0" i="0" sz="1600" u="none" cap="none" strike="noStrike">
                <a:solidFill>
                  <a:schemeClr val="dk2"/>
                </a:solidFill>
                <a:latin typeface="Questrial"/>
                <a:ea typeface="Questrial"/>
                <a:cs typeface="Questrial"/>
                <a:sym typeface="Questrial"/>
              </a:defRPr>
            </a:lvl8pPr>
            <a:lvl9pPr indent="-330200" lvl="8" marL="4114800" marR="0" rtl="0" algn="l">
              <a:spcBef>
                <a:spcPts val="320"/>
              </a:spcBef>
              <a:spcAft>
                <a:spcPts val="0"/>
              </a:spcAft>
              <a:buClr>
                <a:schemeClr val="accent1"/>
              </a:buClr>
              <a:buSzPts val="1600"/>
              <a:buFont typeface="Noto Sans Symbols"/>
              <a:buChar char="◼"/>
              <a:defRPr b="0" i="0" sz="1600" u="none" cap="none" strike="noStrike">
                <a:solidFill>
                  <a:schemeClr val="dk2"/>
                </a:solidFill>
                <a:latin typeface="Questrial"/>
                <a:ea typeface="Questrial"/>
                <a:cs typeface="Questrial"/>
                <a:sym typeface="Questrial"/>
              </a:defRPr>
            </a:lvl9pPr>
          </a:lstStyle>
          <a:p/>
        </p:txBody>
      </p:sp>
      <p:sp>
        <p:nvSpPr>
          <p:cNvPr id="78" name="Shape 78"/>
          <p:cNvSpPr txBox="1"/>
          <p:nvPr>
            <p:ph idx="3" type="body"/>
          </p:nvPr>
        </p:nvSpPr>
        <p:spPr>
          <a:xfrm>
            <a:off x="4279391" y="2054132"/>
            <a:ext cx="3566160" cy="639762"/>
          </a:xfrm>
          <a:prstGeom prst="rect">
            <a:avLst/>
          </a:prstGeom>
          <a:noFill/>
          <a:ln>
            <a:noFill/>
          </a:ln>
        </p:spPr>
        <p:txBody>
          <a:bodyPr anchorCtr="0" anchor="b" bIns="91425" lIns="91425" spcFirstLastPara="1" rIns="91425" wrap="square" tIns="91425"/>
          <a:lstStyle>
            <a:lvl1pPr indent="-228600" lvl="0" marL="457200" marR="0" rtl="0" algn="ctr">
              <a:spcBef>
                <a:spcPts val="0"/>
              </a:spcBef>
              <a:spcAft>
                <a:spcPts val="0"/>
              </a:spcAft>
              <a:buClr>
                <a:schemeClr val="accent1"/>
              </a:buClr>
              <a:buSzPts val="2000"/>
              <a:buFont typeface="Noto Sans Symbols"/>
              <a:buNone/>
              <a:defRPr b="1" i="0" sz="2000" u="none" cap="none" strike="noStrike">
                <a:solidFill>
                  <a:schemeClr val="accent1"/>
                </a:solidFill>
                <a:latin typeface="Questrial"/>
                <a:ea typeface="Questrial"/>
                <a:cs typeface="Questrial"/>
                <a:sym typeface="Questrial"/>
              </a:defRPr>
            </a:lvl1pPr>
            <a:lvl2pPr indent="-228600" lvl="1" marL="914400" marR="0" rtl="0" algn="l">
              <a:spcBef>
                <a:spcPts val="600"/>
              </a:spcBef>
              <a:spcAft>
                <a:spcPts val="0"/>
              </a:spcAft>
              <a:buClr>
                <a:srgbClr val="4C0000"/>
              </a:buClr>
              <a:buSzPts val="1800"/>
              <a:buFont typeface="Noto Sans Symbols"/>
              <a:buNone/>
              <a:defRPr b="1" i="0" sz="2000" u="none" cap="none" strike="noStrike">
                <a:solidFill>
                  <a:schemeClr val="dk2"/>
                </a:solidFill>
                <a:latin typeface="Questrial"/>
                <a:ea typeface="Questrial"/>
                <a:cs typeface="Questrial"/>
                <a:sym typeface="Questrial"/>
              </a:defRPr>
            </a:lvl2pPr>
            <a:lvl3pPr indent="-228600" lvl="2" marL="1371600" marR="0" rtl="0" algn="l">
              <a:spcBef>
                <a:spcPts val="600"/>
              </a:spcBef>
              <a:spcAft>
                <a:spcPts val="0"/>
              </a:spcAft>
              <a:buClr>
                <a:schemeClr val="accent1"/>
              </a:buClr>
              <a:buSzPts val="1800"/>
              <a:buFont typeface="Noto Sans Symbols"/>
              <a:buNone/>
              <a:defRPr b="1" i="0" sz="1800" u="none" cap="none" strike="noStrike">
                <a:solidFill>
                  <a:schemeClr val="dk2"/>
                </a:solidFill>
                <a:latin typeface="Questrial"/>
                <a:ea typeface="Questrial"/>
                <a:cs typeface="Questrial"/>
                <a:sym typeface="Questrial"/>
              </a:defRPr>
            </a:lvl3pPr>
            <a:lvl4pPr indent="-228600" lvl="3" marL="1828800" marR="0" rtl="0" algn="l">
              <a:spcBef>
                <a:spcPts val="600"/>
              </a:spcBef>
              <a:spcAft>
                <a:spcPts val="0"/>
              </a:spcAft>
              <a:buClr>
                <a:srgbClr val="4C0000"/>
              </a:buClr>
              <a:buSzPts val="1800"/>
              <a:buFont typeface="Noto Sans Symbols"/>
              <a:buNone/>
              <a:defRPr b="1" i="0" sz="1600" u="none" cap="none" strike="noStrike">
                <a:solidFill>
                  <a:schemeClr val="dk2"/>
                </a:solidFill>
                <a:latin typeface="Questrial"/>
                <a:ea typeface="Questrial"/>
                <a:cs typeface="Questrial"/>
                <a:sym typeface="Questrial"/>
              </a:defRPr>
            </a:lvl4pPr>
            <a:lvl5pPr indent="-228600" lvl="4" marL="2286000" marR="0" rtl="0" algn="l">
              <a:spcBef>
                <a:spcPts val="600"/>
              </a:spcBef>
              <a:spcAft>
                <a:spcPts val="0"/>
              </a:spcAft>
              <a:buClr>
                <a:schemeClr val="accent1"/>
              </a:buClr>
              <a:buSzPts val="1800"/>
              <a:buFont typeface="Noto Sans Symbols"/>
              <a:buNone/>
              <a:defRPr b="1" i="0" sz="1600" u="none" cap="none" strike="noStrike">
                <a:solidFill>
                  <a:schemeClr val="dk2"/>
                </a:solidFill>
                <a:latin typeface="Questrial"/>
                <a:ea typeface="Questrial"/>
                <a:cs typeface="Questrial"/>
                <a:sym typeface="Questrial"/>
              </a:defRPr>
            </a:lvl5pPr>
            <a:lvl6pPr indent="-228600" lvl="5" marL="2743200" marR="0" rtl="0" algn="l">
              <a:spcBef>
                <a:spcPts val="320"/>
              </a:spcBef>
              <a:spcAft>
                <a:spcPts val="0"/>
              </a:spcAft>
              <a:buClr>
                <a:srgbClr val="4C0000"/>
              </a:buClr>
              <a:buSzPts val="1800"/>
              <a:buFont typeface="Noto Sans Symbols"/>
              <a:buNone/>
              <a:defRPr b="1" i="0" sz="1600" u="none" cap="none" strike="noStrike">
                <a:solidFill>
                  <a:schemeClr val="dk2"/>
                </a:solidFill>
                <a:latin typeface="Questrial"/>
                <a:ea typeface="Questrial"/>
                <a:cs typeface="Questrial"/>
                <a:sym typeface="Questrial"/>
              </a:defRPr>
            </a:lvl6pPr>
            <a:lvl7pPr indent="-228600" lvl="6" marL="3200400" marR="0" rtl="0" algn="l">
              <a:spcBef>
                <a:spcPts val="320"/>
              </a:spcBef>
              <a:spcAft>
                <a:spcPts val="0"/>
              </a:spcAft>
              <a:buClr>
                <a:schemeClr val="accent1"/>
              </a:buClr>
              <a:buSzPts val="1800"/>
              <a:buFont typeface="Noto Sans Symbols"/>
              <a:buNone/>
              <a:defRPr b="1" i="0" sz="1600" u="none" cap="none" strike="noStrike">
                <a:solidFill>
                  <a:schemeClr val="dk2"/>
                </a:solidFill>
                <a:latin typeface="Questrial"/>
                <a:ea typeface="Questrial"/>
                <a:cs typeface="Questrial"/>
                <a:sym typeface="Questrial"/>
              </a:defRPr>
            </a:lvl7pPr>
            <a:lvl8pPr indent="-228600" lvl="7" marL="3657600" marR="0" rtl="0" algn="l">
              <a:spcBef>
                <a:spcPts val="320"/>
              </a:spcBef>
              <a:spcAft>
                <a:spcPts val="0"/>
              </a:spcAft>
              <a:buClr>
                <a:srgbClr val="4C0000"/>
              </a:buClr>
              <a:buSzPts val="1800"/>
              <a:buFont typeface="Noto Sans Symbols"/>
              <a:buNone/>
              <a:defRPr b="1" i="0" sz="1600" u="none" cap="none" strike="noStrike">
                <a:solidFill>
                  <a:schemeClr val="dk2"/>
                </a:solidFill>
                <a:latin typeface="Questrial"/>
                <a:ea typeface="Questrial"/>
                <a:cs typeface="Questrial"/>
                <a:sym typeface="Questrial"/>
              </a:defRPr>
            </a:lvl8pPr>
            <a:lvl9pPr indent="-228600" lvl="8" marL="4114800" marR="0" rtl="0" algn="l">
              <a:spcBef>
                <a:spcPts val="320"/>
              </a:spcBef>
              <a:spcAft>
                <a:spcPts val="0"/>
              </a:spcAft>
              <a:buClr>
                <a:schemeClr val="accent1"/>
              </a:buClr>
              <a:buSzPts val="1800"/>
              <a:buFont typeface="Noto Sans Symbols"/>
              <a:buNone/>
              <a:defRPr b="1" i="0" sz="1600" u="none" cap="none" strike="noStrike">
                <a:solidFill>
                  <a:schemeClr val="dk2"/>
                </a:solidFill>
                <a:latin typeface="Questrial"/>
                <a:ea typeface="Questrial"/>
                <a:cs typeface="Questrial"/>
                <a:sym typeface="Questrial"/>
              </a:defRPr>
            </a:lvl9pPr>
          </a:lstStyle>
          <a:p/>
        </p:txBody>
      </p:sp>
      <p:sp>
        <p:nvSpPr>
          <p:cNvPr id="79" name="Shape 79"/>
          <p:cNvSpPr txBox="1"/>
          <p:nvPr>
            <p:ph idx="4" type="body"/>
          </p:nvPr>
        </p:nvSpPr>
        <p:spPr>
          <a:xfrm>
            <a:off x="4279391" y="2689411"/>
            <a:ext cx="3566160" cy="3436751"/>
          </a:xfrm>
          <a:prstGeom prst="rect">
            <a:avLst/>
          </a:prstGeom>
          <a:noFill/>
          <a:ln>
            <a:noFill/>
          </a:ln>
        </p:spPr>
        <p:txBody>
          <a:bodyPr anchorCtr="0" anchor="t" bIns="91425" lIns="91425" spcFirstLastPara="1" rIns="91425" wrap="square" tIns="91425"/>
          <a:lstStyle>
            <a:lvl1pPr indent="-342900" lvl="0" marL="457200" marR="0" rtl="0" algn="l">
              <a:spcBef>
                <a:spcPts val="1800"/>
              </a:spcBef>
              <a:spcAft>
                <a:spcPts val="0"/>
              </a:spcAft>
              <a:buClr>
                <a:schemeClr val="accent1"/>
              </a:buClr>
              <a:buSzPts val="1800"/>
              <a:buFont typeface="Noto Sans Symbols"/>
              <a:buChar char="◼"/>
              <a:defRPr b="0" i="0" sz="1800" u="none" cap="none" strike="noStrike">
                <a:solidFill>
                  <a:schemeClr val="dk2"/>
                </a:solidFill>
                <a:latin typeface="Questrial"/>
                <a:ea typeface="Questrial"/>
                <a:cs typeface="Questrial"/>
                <a:sym typeface="Questrial"/>
              </a:defRPr>
            </a:lvl1pPr>
            <a:lvl2pPr indent="-342900" lvl="1" marL="914400" marR="0" rtl="0" algn="l">
              <a:spcBef>
                <a:spcPts val="600"/>
              </a:spcBef>
              <a:spcAft>
                <a:spcPts val="0"/>
              </a:spcAft>
              <a:buClr>
                <a:srgbClr val="4C0000"/>
              </a:buClr>
              <a:buSzPts val="1800"/>
              <a:buFont typeface="Noto Sans Symbols"/>
              <a:buChar char="◼"/>
              <a:defRPr b="0" i="0" sz="1800" u="none" cap="none" strike="noStrike">
                <a:solidFill>
                  <a:schemeClr val="dk2"/>
                </a:solidFill>
                <a:latin typeface="Questrial"/>
                <a:ea typeface="Questrial"/>
                <a:cs typeface="Questrial"/>
                <a:sym typeface="Questrial"/>
              </a:defRPr>
            </a:lvl2pPr>
            <a:lvl3pPr indent="-342900" lvl="2" marL="1371600" marR="0" rtl="0" algn="l">
              <a:spcBef>
                <a:spcPts val="600"/>
              </a:spcBef>
              <a:spcAft>
                <a:spcPts val="0"/>
              </a:spcAft>
              <a:buClr>
                <a:schemeClr val="accent1"/>
              </a:buClr>
              <a:buSzPts val="1800"/>
              <a:buFont typeface="Noto Sans Symbols"/>
              <a:buChar char="◼"/>
              <a:defRPr b="0" i="0" sz="1800" u="none" cap="none" strike="noStrike">
                <a:solidFill>
                  <a:schemeClr val="dk2"/>
                </a:solidFill>
                <a:latin typeface="Questrial"/>
                <a:ea typeface="Questrial"/>
                <a:cs typeface="Questrial"/>
                <a:sym typeface="Questrial"/>
              </a:defRPr>
            </a:lvl3pPr>
            <a:lvl4pPr indent="-342900" lvl="3" marL="1828800" marR="0" rtl="0" algn="l">
              <a:spcBef>
                <a:spcPts val="600"/>
              </a:spcBef>
              <a:spcAft>
                <a:spcPts val="0"/>
              </a:spcAft>
              <a:buClr>
                <a:srgbClr val="4C0000"/>
              </a:buClr>
              <a:buSzPts val="1800"/>
              <a:buFont typeface="Noto Sans Symbols"/>
              <a:buChar char="◼"/>
              <a:defRPr b="0" i="0" sz="1800" u="none" cap="none" strike="noStrike">
                <a:solidFill>
                  <a:schemeClr val="dk2"/>
                </a:solidFill>
                <a:latin typeface="Questrial"/>
                <a:ea typeface="Questrial"/>
                <a:cs typeface="Questrial"/>
                <a:sym typeface="Questrial"/>
              </a:defRPr>
            </a:lvl4pPr>
            <a:lvl5pPr indent="-342900" lvl="4" marL="2286000" marR="0" rtl="0" algn="l">
              <a:spcBef>
                <a:spcPts val="600"/>
              </a:spcBef>
              <a:spcAft>
                <a:spcPts val="0"/>
              </a:spcAft>
              <a:buClr>
                <a:schemeClr val="accent1"/>
              </a:buClr>
              <a:buSzPts val="1800"/>
              <a:buFont typeface="Noto Sans Symbols"/>
              <a:buChar char="◼"/>
              <a:defRPr b="0" i="0" sz="1800" u="none" cap="none" strike="noStrike">
                <a:solidFill>
                  <a:schemeClr val="dk2"/>
                </a:solidFill>
                <a:latin typeface="Questrial"/>
                <a:ea typeface="Questrial"/>
                <a:cs typeface="Questrial"/>
                <a:sym typeface="Questrial"/>
              </a:defRPr>
            </a:lvl5pPr>
            <a:lvl6pPr indent="-330200" lvl="5" marL="2743200" marR="0" rtl="0" algn="l">
              <a:spcBef>
                <a:spcPts val="320"/>
              </a:spcBef>
              <a:spcAft>
                <a:spcPts val="0"/>
              </a:spcAft>
              <a:buClr>
                <a:srgbClr val="4C0000"/>
              </a:buClr>
              <a:buSzPts val="1600"/>
              <a:buFont typeface="Noto Sans Symbols"/>
              <a:buChar char="◼"/>
              <a:defRPr b="0" i="0" sz="1600" u="none" cap="none" strike="noStrike">
                <a:solidFill>
                  <a:schemeClr val="dk2"/>
                </a:solidFill>
                <a:latin typeface="Questrial"/>
                <a:ea typeface="Questrial"/>
                <a:cs typeface="Questrial"/>
                <a:sym typeface="Questrial"/>
              </a:defRPr>
            </a:lvl6pPr>
            <a:lvl7pPr indent="-330200" lvl="6" marL="3200400" marR="0" rtl="0" algn="l">
              <a:spcBef>
                <a:spcPts val="320"/>
              </a:spcBef>
              <a:spcAft>
                <a:spcPts val="0"/>
              </a:spcAft>
              <a:buClr>
                <a:schemeClr val="accent1"/>
              </a:buClr>
              <a:buSzPts val="1600"/>
              <a:buFont typeface="Noto Sans Symbols"/>
              <a:buChar char="◼"/>
              <a:defRPr b="0" i="0" sz="1600" u="none" cap="none" strike="noStrike">
                <a:solidFill>
                  <a:schemeClr val="dk2"/>
                </a:solidFill>
                <a:latin typeface="Questrial"/>
                <a:ea typeface="Questrial"/>
                <a:cs typeface="Questrial"/>
                <a:sym typeface="Questrial"/>
              </a:defRPr>
            </a:lvl7pPr>
            <a:lvl8pPr indent="-330200" lvl="7" marL="3657600" marR="0" rtl="0" algn="l">
              <a:spcBef>
                <a:spcPts val="320"/>
              </a:spcBef>
              <a:spcAft>
                <a:spcPts val="0"/>
              </a:spcAft>
              <a:buClr>
                <a:srgbClr val="4C0000"/>
              </a:buClr>
              <a:buSzPts val="1600"/>
              <a:buFont typeface="Noto Sans Symbols"/>
              <a:buChar char="◼"/>
              <a:defRPr b="0" i="0" sz="1600" u="none" cap="none" strike="noStrike">
                <a:solidFill>
                  <a:schemeClr val="dk2"/>
                </a:solidFill>
                <a:latin typeface="Questrial"/>
                <a:ea typeface="Questrial"/>
                <a:cs typeface="Questrial"/>
                <a:sym typeface="Questrial"/>
              </a:defRPr>
            </a:lvl8pPr>
            <a:lvl9pPr indent="-330200" lvl="8" marL="4114800" marR="0" rtl="0" algn="l">
              <a:spcBef>
                <a:spcPts val="320"/>
              </a:spcBef>
              <a:spcAft>
                <a:spcPts val="0"/>
              </a:spcAft>
              <a:buClr>
                <a:schemeClr val="accent1"/>
              </a:buClr>
              <a:buSzPts val="1600"/>
              <a:buFont typeface="Noto Sans Symbols"/>
              <a:buChar char="◼"/>
              <a:defRPr b="0" i="0" sz="1600" u="none" cap="none" strike="noStrike">
                <a:solidFill>
                  <a:schemeClr val="dk2"/>
                </a:solidFill>
                <a:latin typeface="Questrial"/>
                <a:ea typeface="Questrial"/>
                <a:cs typeface="Questrial"/>
                <a:sym typeface="Questrial"/>
              </a:defRPr>
            </a:lvl9pPr>
          </a:lstStyle>
          <a:p/>
        </p:txBody>
      </p:sp>
      <p:sp>
        <p:nvSpPr>
          <p:cNvPr id="80" name="Shape 80"/>
          <p:cNvSpPr txBox="1"/>
          <p:nvPr>
            <p:ph idx="10" type="dt"/>
          </p:nvPr>
        </p:nvSpPr>
        <p:spPr>
          <a:xfrm>
            <a:off x="7198659" y="6356350"/>
            <a:ext cx="1752600" cy="365125"/>
          </a:xfrm>
          <a:prstGeom prst="rect">
            <a:avLst/>
          </a:prstGeom>
          <a:noFill/>
          <a:ln>
            <a:noFill/>
          </a:ln>
        </p:spPr>
        <p:txBody>
          <a:bodyPr anchorCtr="0" anchor="ctr" bIns="91425" lIns="91425" spcFirstLastPara="1" rIns="91425" wrap="square" tIns="91425"/>
          <a:lstStyle>
            <a:lvl1pPr indent="0" lvl="0" marL="0" marR="0" rtl="0" algn="r">
              <a:spcBef>
                <a:spcPts val="0"/>
              </a:spcBef>
              <a:spcAft>
                <a:spcPts val="0"/>
              </a:spcAft>
              <a:buSzPts val="1400"/>
              <a:buNone/>
              <a:defRPr b="1" i="0" sz="1100" u="none" cap="none" strike="noStrike">
                <a:solidFill>
                  <a:srgbClr val="848484"/>
                </a:solidFill>
                <a:latin typeface="Questrial"/>
                <a:ea typeface="Questrial"/>
                <a:cs typeface="Questrial"/>
                <a:sym typeface="Questrial"/>
              </a:defRPr>
            </a:lvl1pPr>
            <a:lvl2pPr indent="0" lvl="1" marL="4572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2pPr>
            <a:lvl3pPr indent="0" lvl="2" marL="9144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3pPr>
            <a:lvl4pPr indent="0" lvl="3" marL="13716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4pPr>
            <a:lvl5pPr indent="0" lvl="4" marL="18288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5pPr>
            <a:lvl6pPr indent="0" lvl="5" marL="22860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6pPr>
            <a:lvl7pPr indent="0" lvl="6" marL="27432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7pPr>
            <a:lvl8pPr indent="0" lvl="7" marL="32004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8pPr>
            <a:lvl9pPr indent="0" lvl="8" marL="36576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9pPr>
          </a:lstStyle>
          <a:p/>
        </p:txBody>
      </p:sp>
      <p:sp>
        <p:nvSpPr>
          <p:cNvPr id="81" name="Shape 81"/>
          <p:cNvSpPr txBox="1"/>
          <p:nvPr>
            <p:ph idx="11" type="ftr"/>
          </p:nvPr>
        </p:nvSpPr>
        <p:spPr>
          <a:xfrm>
            <a:off x="174812" y="6356350"/>
            <a:ext cx="6007100" cy="365125"/>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SzPts val="1400"/>
              <a:buNone/>
              <a:defRPr b="1" i="0" sz="1100" u="none" cap="none" strike="noStrike">
                <a:solidFill>
                  <a:srgbClr val="848484"/>
                </a:solidFill>
                <a:latin typeface="Questrial"/>
                <a:ea typeface="Questrial"/>
                <a:cs typeface="Questrial"/>
                <a:sym typeface="Questrial"/>
              </a:defRPr>
            </a:lvl1pPr>
            <a:lvl2pPr indent="0" lvl="1" marL="4572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2pPr>
            <a:lvl3pPr indent="0" lvl="2" marL="9144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3pPr>
            <a:lvl4pPr indent="0" lvl="3" marL="13716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4pPr>
            <a:lvl5pPr indent="0" lvl="4" marL="18288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5pPr>
            <a:lvl6pPr indent="0" lvl="5" marL="22860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6pPr>
            <a:lvl7pPr indent="0" lvl="6" marL="27432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7pPr>
            <a:lvl8pPr indent="0" lvl="7" marL="32004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8pPr>
            <a:lvl9pPr indent="0" lvl="8" marL="36576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9pPr>
          </a:lstStyle>
          <a:p/>
        </p:txBody>
      </p:sp>
      <p:sp>
        <p:nvSpPr>
          <p:cNvPr id="82" name="Shape 82"/>
          <p:cNvSpPr txBox="1"/>
          <p:nvPr>
            <p:ph idx="12" type="sldNum"/>
          </p:nvPr>
        </p:nvSpPr>
        <p:spPr>
          <a:xfrm>
            <a:off x="8256494" y="361016"/>
            <a:ext cx="506506"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1" i="0" sz="2200" u="none" cap="none" strike="noStrike">
                <a:solidFill>
                  <a:schemeClr val="lt1"/>
                </a:solidFill>
                <a:latin typeface="Questrial"/>
                <a:ea typeface="Questrial"/>
                <a:cs typeface="Questrial"/>
                <a:sym typeface="Questrial"/>
              </a:defRPr>
            </a:lvl1pPr>
            <a:lvl2pPr indent="0" lvl="1" marL="0" marR="0" rtl="0" algn="r">
              <a:spcBef>
                <a:spcPts val="0"/>
              </a:spcBef>
              <a:buNone/>
              <a:defRPr b="1" i="0" sz="2200" u="none" cap="none" strike="noStrike">
                <a:solidFill>
                  <a:schemeClr val="lt1"/>
                </a:solidFill>
                <a:latin typeface="Questrial"/>
                <a:ea typeface="Questrial"/>
                <a:cs typeface="Questrial"/>
                <a:sym typeface="Questrial"/>
              </a:defRPr>
            </a:lvl2pPr>
            <a:lvl3pPr indent="0" lvl="2" marL="0" marR="0" rtl="0" algn="r">
              <a:spcBef>
                <a:spcPts val="0"/>
              </a:spcBef>
              <a:buNone/>
              <a:defRPr b="1" i="0" sz="2200" u="none" cap="none" strike="noStrike">
                <a:solidFill>
                  <a:schemeClr val="lt1"/>
                </a:solidFill>
                <a:latin typeface="Questrial"/>
                <a:ea typeface="Questrial"/>
                <a:cs typeface="Questrial"/>
                <a:sym typeface="Questrial"/>
              </a:defRPr>
            </a:lvl3pPr>
            <a:lvl4pPr indent="0" lvl="3" marL="0" marR="0" rtl="0" algn="r">
              <a:spcBef>
                <a:spcPts val="0"/>
              </a:spcBef>
              <a:buNone/>
              <a:defRPr b="1" i="0" sz="2200" u="none" cap="none" strike="noStrike">
                <a:solidFill>
                  <a:schemeClr val="lt1"/>
                </a:solidFill>
                <a:latin typeface="Questrial"/>
                <a:ea typeface="Questrial"/>
                <a:cs typeface="Questrial"/>
                <a:sym typeface="Questrial"/>
              </a:defRPr>
            </a:lvl4pPr>
            <a:lvl5pPr indent="0" lvl="4" marL="0" marR="0" rtl="0" algn="r">
              <a:spcBef>
                <a:spcPts val="0"/>
              </a:spcBef>
              <a:buNone/>
              <a:defRPr b="1" i="0" sz="2200" u="none" cap="none" strike="noStrike">
                <a:solidFill>
                  <a:schemeClr val="lt1"/>
                </a:solidFill>
                <a:latin typeface="Questrial"/>
                <a:ea typeface="Questrial"/>
                <a:cs typeface="Questrial"/>
                <a:sym typeface="Questrial"/>
              </a:defRPr>
            </a:lvl5pPr>
            <a:lvl6pPr indent="0" lvl="5" marL="0" marR="0" rtl="0" algn="r">
              <a:spcBef>
                <a:spcPts val="0"/>
              </a:spcBef>
              <a:buNone/>
              <a:defRPr b="1" i="0" sz="2200" u="none" cap="none" strike="noStrike">
                <a:solidFill>
                  <a:schemeClr val="lt1"/>
                </a:solidFill>
                <a:latin typeface="Questrial"/>
                <a:ea typeface="Questrial"/>
                <a:cs typeface="Questrial"/>
                <a:sym typeface="Questrial"/>
              </a:defRPr>
            </a:lvl6pPr>
            <a:lvl7pPr indent="0" lvl="6" marL="0" marR="0" rtl="0" algn="r">
              <a:spcBef>
                <a:spcPts val="0"/>
              </a:spcBef>
              <a:buNone/>
              <a:defRPr b="1" i="0" sz="2200" u="none" cap="none" strike="noStrike">
                <a:solidFill>
                  <a:schemeClr val="lt1"/>
                </a:solidFill>
                <a:latin typeface="Questrial"/>
                <a:ea typeface="Questrial"/>
                <a:cs typeface="Questrial"/>
                <a:sym typeface="Questrial"/>
              </a:defRPr>
            </a:lvl7pPr>
            <a:lvl8pPr indent="0" lvl="7" marL="0" marR="0" rtl="0" algn="r">
              <a:spcBef>
                <a:spcPts val="0"/>
              </a:spcBef>
              <a:buNone/>
              <a:defRPr b="1" i="0" sz="2200" u="none" cap="none" strike="noStrike">
                <a:solidFill>
                  <a:schemeClr val="lt1"/>
                </a:solidFill>
                <a:latin typeface="Questrial"/>
                <a:ea typeface="Questrial"/>
                <a:cs typeface="Questrial"/>
                <a:sym typeface="Questrial"/>
              </a:defRPr>
            </a:lvl8pPr>
            <a:lvl9pPr indent="0" lvl="8" marL="0" marR="0" rtl="0" algn="r">
              <a:spcBef>
                <a:spcPts val="0"/>
              </a:spcBef>
              <a:buNone/>
              <a:defRPr b="1" i="0" sz="2200" u="none" cap="none" strike="noStrike">
                <a:solidFill>
                  <a:schemeClr val="lt1"/>
                </a:solidFill>
                <a:latin typeface="Questrial"/>
                <a:ea typeface="Questrial"/>
                <a:cs typeface="Questrial"/>
                <a:sym typeface="Questrial"/>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theme" Target="../theme/theme3.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20" Type="http://schemas.openxmlformats.org/officeDocument/2006/relationships/theme" Target="../theme/theme2.xml"/><Relationship Id="rId11" Type="http://schemas.openxmlformats.org/officeDocument/2006/relationships/slideLayout" Target="../slideLayouts/slideLayout30.xml"/><Relationship Id="rId10" Type="http://schemas.openxmlformats.org/officeDocument/2006/relationships/slideLayout" Target="../slideLayouts/slideLayout29.xml"/><Relationship Id="rId13" Type="http://schemas.openxmlformats.org/officeDocument/2006/relationships/slideLayout" Target="../slideLayouts/slideLayout32.xml"/><Relationship Id="rId12" Type="http://schemas.openxmlformats.org/officeDocument/2006/relationships/slideLayout" Target="../slideLayouts/slideLayout31.xml"/><Relationship Id="rId1" Type="http://schemas.openxmlformats.org/officeDocument/2006/relationships/slideLayout" Target="../slideLayouts/slideLayout20.xml"/><Relationship Id="rId2" Type="http://schemas.openxmlformats.org/officeDocument/2006/relationships/slideLayout" Target="../slideLayouts/slideLayout21.xml"/><Relationship Id="rId3" Type="http://schemas.openxmlformats.org/officeDocument/2006/relationships/slideLayout" Target="../slideLayouts/slideLayout22.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5" Type="http://schemas.openxmlformats.org/officeDocument/2006/relationships/slideLayout" Target="../slideLayouts/slideLayout34.xml"/><Relationship Id="rId14" Type="http://schemas.openxmlformats.org/officeDocument/2006/relationships/slideLayout" Target="../slideLayouts/slideLayout33.xml"/><Relationship Id="rId17" Type="http://schemas.openxmlformats.org/officeDocument/2006/relationships/slideLayout" Target="../slideLayouts/slideLayout36.xml"/><Relationship Id="rId16" Type="http://schemas.openxmlformats.org/officeDocument/2006/relationships/slideLayout" Target="../slideLayouts/slideLayout35.xml"/><Relationship Id="rId5" Type="http://schemas.openxmlformats.org/officeDocument/2006/relationships/slideLayout" Target="../slideLayouts/slideLayout24.xml"/><Relationship Id="rId19" Type="http://schemas.openxmlformats.org/officeDocument/2006/relationships/slideLayout" Target="../slideLayouts/slideLayout38.xml"/><Relationship Id="rId6" Type="http://schemas.openxmlformats.org/officeDocument/2006/relationships/slideLayout" Target="../slideLayouts/slideLayout25.xml"/><Relationship Id="rId18" Type="http://schemas.openxmlformats.org/officeDocument/2006/relationships/slideLayout" Target="../slideLayouts/slideLayout37.xml"/><Relationship Id="rId7" Type="http://schemas.openxmlformats.org/officeDocument/2006/relationships/slideLayout" Target="../slideLayouts/slideLayout26.xml"/><Relationship Id="rId8"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 name="Shape 9"/>
        <p:cNvGrpSpPr/>
        <p:nvPr/>
      </p:nvGrpSpPr>
      <p:grpSpPr>
        <a:xfrm>
          <a:off x="0" y="0"/>
          <a:ext cx="0" cy="0"/>
          <a:chOff x="0" y="0"/>
          <a:chExt cx="0" cy="0"/>
        </a:xfrm>
      </p:grpSpPr>
      <p:sp>
        <p:nvSpPr>
          <p:cNvPr id="10" name="Shape 10"/>
          <p:cNvSpPr txBox="1"/>
          <p:nvPr>
            <p:ph type="title"/>
          </p:nvPr>
        </p:nvSpPr>
        <p:spPr>
          <a:xfrm>
            <a:off x="457199" y="914400"/>
            <a:ext cx="6508377" cy="1143000"/>
          </a:xfrm>
          <a:prstGeom prst="rect">
            <a:avLst/>
          </a:prstGeom>
          <a:noFill/>
          <a:ln>
            <a:noFill/>
          </a:ln>
        </p:spPr>
        <p:txBody>
          <a:bodyPr anchorCtr="0" anchor="b" bIns="91425" lIns="91425" spcFirstLastPara="1" rIns="91425" wrap="square" tIns="91425"/>
          <a:lstStyle>
            <a:lvl1pPr indent="0" lvl="0" marL="0" marR="0" rtl="0" algn="l">
              <a:spcBef>
                <a:spcPts val="0"/>
              </a:spcBef>
              <a:spcAft>
                <a:spcPts val="0"/>
              </a:spcAft>
              <a:buClr>
                <a:schemeClr val="accent1"/>
              </a:buClr>
              <a:buSzPts val="1400"/>
              <a:buFont typeface="Questrial"/>
              <a:buNone/>
              <a:defRPr b="0" i="0" sz="3600" u="none" cap="none" strike="noStrike">
                <a:solidFill>
                  <a:schemeClr val="accent1"/>
                </a:solidFill>
                <a:latin typeface="Questrial"/>
                <a:ea typeface="Questrial"/>
                <a:cs typeface="Questrial"/>
                <a:sym typeface="Questrial"/>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11" name="Shape 11"/>
          <p:cNvSpPr txBox="1"/>
          <p:nvPr>
            <p:ph idx="1" type="body"/>
          </p:nvPr>
        </p:nvSpPr>
        <p:spPr>
          <a:xfrm>
            <a:off x="457199" y="2209800"/>
            <a:ext cx="6508377" cy="3916363"/>
          </a:xfrm>
          <a:prstGeom prst="rect">
            <a:avLst/>
          </a:prstGeom>
          <a:noFill/>
          <a:ln>
            <a:noFill/>
          </a:ln>
        </p:spPr>
        <p:txBody>
          <a:bodyPr anchorCtr="0" anchor="t" bIns="91425" lIns="91425" spcFirstLastPara="1" rIns="91425" wrap="square" tIns="91425"/>
          <a:lstStyle>
            <a:lvl1pPr indent="-355600" lvl="0" marL="457200" marR="0" rtl="0" algn="l">
              <a:spcBef>
                <a:spcPts val="1800"/>
              </a:spcBef>
              <a:spcAft>
                <a:spcPts val="0"/>
              </a:spcAft>
              <a:buClr>
                <a:schemeClr val="accent1"/>
              </a:buClr>
              <a:buSzPts val="2000"/>
              <a:buFont typeface="Noto Sans Symbols"/>
              <a:buChar char="◼"/>
              <a:defRPr b="0" i="0" sz="2000" u="none" cap="none" strike="noStrike">
                <a:solidFill>
                  <a:schemeClr val="dk2"/>
                </a:solidFill>
                <a:latin typeface="Questrial"/>
                <a:ea typeface="Questrial"/>
                <a:cs typeface="Questrial"/>
                <a:sym typeface="Questrial"/>
              </a:defRPr>
            </a:lvl1pPr>
            <a:lvl2pPr indent="-342900" lvl="1" marL="914400" marR="0" rtl="0" algn="l">
              <a:spcBef>
                <a:spcPts val="600"/>
              </a:spcBef>
              <a:spcAft>
                <a:spcPts val="0"/>
              </a:spcAft>
              <a:buClr>
                <a:srgbClr val="4C0000"/>
              </a:buClr>
              <a:buSzPts val="1800"/>
              <a:buFont typeface="Noto Sans Symbols"/>
              <a:buChar char="◼"/>
              <a:defRPr b="0" i="0" sz="1800" u="none" cap="none" strike="noStrike">
                <a:solidFill>
                  <a:schemeClr val="dk2"/>
                </a:solidFill>
                <a:latin typeface="Questrial"/>
                <a:ea typeface="Questrial"/>
                <a:cs typeface="Questrial"/>
                <a:sym typeface="Questrial"/>
              </a:defRPr>
            </a:lvl2pPr>
            <a:lvl3pPr indent="-342900" lvl="2" marL="1371600" marR="0" rtl="0" algn="l">
              <a:spcBef>
                <a:spcPts val="600"/>
              </a:spcBef>
              <a:spcAft>
                <a:spcPts val="0"/>
              </a:spcAft>
              <a:buClr>
                <a:schemeClr val="accent1"/>
              </a:buClr>
              <a:buSzPts val="1800"/>
              <a:buFont typeface="Noto Sans Symbols"/>
              <a:buChar char="◼"/>
              <a:defRPr b="0" i="0" sz="1800" u="none" cap="none" strike="noStrike">
                <a:solidFill>
                  <a:schemeClr val="dk2"/>
                </a:solidFill>
                <a:latin typeface="Questrial"/>
                <a:ea typeface="Questrial"/>
                <a:cs typeface="Questrial"/>
                <a:sym typeface="Questrial"/>
              </a:defRPr>
            </a:lvl3pPr>
            <a:lvl4pPr indent="-342900" lvl="3" marL="1828800" marR="0" rtl="0" algn="l">
              <a:spcBef>
                <a:spcPts val="600"/>
              </a:spcBef>
              <a:spcAft>
                <a:spcPts val="0"/>
              </a:spcAft>
              <a:buClr>
                <a:srgbClr val="4C0000"/>
              </a:buClr>
              <a:buSzPts val="1800"/>
              <a:buFont typeface="Noto Sans Symbols"/>
              <a:buChar char="◼"/>
              <a:defRPr b="0" i="0" sz="1800" u="none" cap="none" strike="noStrike">
                <a:solidFill>
                  <a:schemeClr val="dk2"/>
                </a:solidFill>
                <a:latin typeface="Questrial"/>
                <a:ea typeface="Questrial"/>
                <a:cs typeface="Questrial"/>
                <a:sym typeface="Questrial"/>
              </a:defRPr>
            </a:lvl4pPr>
            <a:lvl5pPr indent="-342900" lvl="4" marL="2286000" marR="0" rtl="0" algn="l">
              <a:spcBef>
                <a:spcPts val="600"/>
              </a:spcBef>
              <a:spcAft>
                <a:spcPts val="0"/>
              </a:spcAft>
              <a:buClr>
                <a:schemeClr val="accent1"/>
              </a:buClr>
              <a:buSzPts val="1800"/>
              <a:buFont typeface="Noto Sans Symbols"/>
              <a:buChar char="◼"/>
              <a:defRPr b="0" i="0" sz="1800" u="none" cap="none" strike="noStrike">
                <a:solidFill>
                  <a:schemeClr val="dk2"/>
                </a:solidFill>
                <a:latin typeface="Questrial"/>
                <a:ea typeface="Questrial"/>
                <a:cs typeface="Questrial"/>
                <a:sym typeface="Questrial"/>
              </a:defRPr>
            </a:lvl5pPr>
            <a:lvl6pPr indent="-342900" lvl="5" marL="2743200" marR="0" rtl="0" algn="l">
              <a:spcBef>
                <a:spcPts val="360"/>
              </a:spcBef>
              <a:spcAft>
                <a:spcPts val="0"/>
              </a:spcAft>
              <a:buClr>
                <a:srgbClr val="4C0000"/>
              </a:buClr>
              <a:buSzPts val="1800"/>
              <a:buFont typeface="Noto Sans Symbols"/>
              <a:buChar char="◼"/>
              <a:defRPr b="0" i="0" sz="1800" u="none" cap="none" strike="noStrike">
                <a:solidFill>
                  <a:schemeClr val="dk2"/>
                </a:solidFill>
                <a:latin typeface="Questrial"/>
                <a:ea typeface="Questrial"/>
                <a:cs typeface="Questrial"/>
                <a:sym typeface="Questrial"/>
              </a:defRPr>
            </a:lvl6pPr>
            <a:lvl7pPr indent="-342900" lvl="6" marL="3200400" marR="0" rtl="0" algn="l">
              <a:spcBef>
                <a:spcPts val="360"/>
              </a:spcBef>
              <a:spcAft>
                <a:spcPts val="0"/>
              </a:spcAft>
              <a:buClr>
                <a:schemeClr val="accent1"/>
              </a:buClr>
              <a:buSzPts val="1800"/>
              <a:buFont typeface="Noto Sans Symbols"/>
              <a:buChar char="◼"/>
              <a:defRPr b="0" i="0" sz="1800" u="none" cap="none" strike="noStrike">
                <a:solidFill>
                  <a:schemeClr val="dk2"/>
                </a:solidFill>
                <a:latin typeface="Questrial"/>
                <a:ea typeface="Questrial"/>
                <a:cs typeface="Questrial"/>
                <a:sym typeface="Questrial"/>
              </a:defRPr>
            </a:lvl7pPr>
            <a:lvl8pPr indent="-342900" lvl="7" marL="3657600" marR="0" rtl="0" algn="l">
              <a:spcBef>
                <a:spcPts val="360"/>
              </a:spcBef>
              <a:spcAft>
                <a:spcPts val="0"/>
              </a:spcAft>
              <a:buClr>
                <a:srgbClr val="4C0000"/>
              </a:buClr>
              <a:buSzPts val="1800"/>
              <a:buFont typeface="Noto Sans Symbols"/>
              <a:buChar char="◼"/>
              <a:defRPr b="0" i="0" sz="1800" u="none" cap="none" strike="noStrike">
                <a:solidFill>
                  <a:schemeClr val="dk2"/>
                </a:solidFill>
                <a:latin typeface="Questrial"/>
                <a:ea typeface="Questrial"/>
                <a:cs typeface="Questrial"/>
                <a:sym typeface="Questrial"/>
              </a:defRPr>
            </a:lvl8pPr>
            <a:lvl9pPr indent="-342900" lvl="8" marL="4114800" marR="0" rtl="0" algn="l">
              <a:spcBef>
                <a:spcPts val="360"/>
              </a:spcBef>
              <a:spcAft>
                <a:spcPts val="0"/>
              </a:spcAft>
              <a:buClr>
                <a:schemeClr val="accent1"/>
              </a:buClr>
              <a:buSzPts val="1800"/>
              <a:buFont typeface="Noto Sans Symbols"/>
              <a:buChar char="◼"/>
              <a:defRPr b="0" i="0" sz="1800" u="none" cap="none" strike="noStrike">
                <a:solidFill>
                  <a:schemeClr val="dk2"/>
                </a:solidFill>
                <a:latin typeface="Questrial"/>
                <a:ea typeface="Questrial"/>
                <a:cs typeface="Questrial"/>
                <a:sym typeface="Questrial"/>
              </a:defRPr>
            </a:lvl9pPr>
          </a:lstStyle>
          <a:p/>
        </p:txBody>
      </p:sp>
      <p:sp>
        <p:nvSpPr>
          <p:cNvPr id="12" name="Shape 12"/>
          <p:cNvSpPr txBox="1"/>
          <p:nvPr>
            <p:ph idx="10" type="dt"/>
          </p:nvPr>
        </p:nvSpPr>
        <p:spPr>
          <a:xfrm>
            <a:off x="7198659" y="6356350"/>
            <a:ext cx="1752600" cy="365125"/>
          </a:xfrm>
          <a:prstGeom prst="rect">
            <a:avLst/>
          </a:prstGeom>
          <a:noFill/>
          <a:ln>
            <a:noFill/>
          </a:ln>
        </p:spPr>
        <p:txBody>
          <a:bodyPr anchorCtr="0" anchor="ctr" bIns="91425" lIns="91425" spcFirstLastPara="1" rIns="91425" wrap="square" tIns="91425"/>
          <a:lstStyle>
            <a:lvl1pPr indent="0" lvl="0" marL="0" marR="0" rtl="0" algn="r">
              <a:spcBef>
                <a:spcPts val="0"/>
              </a:spcBef>
              <a:spcAft>
                <a:spcPts val="0"/>
              </a:spcAft>
              <a:buSzPts val="1400"/>
              <a:buNone/>
              <a:defRPr b="1" i="0" sz="1100" u="none" cap="none" strike="noStrike">
                <a:solidFill>
                  <a:srgbClr val="848484"/>
                </a:solidFill>
                <a:latin typeface="Questrial"/>
                <a:ea typeface="Questrial"/>
                <a:cs typeface="Questrial"/>
                <a:sym typeface="Questrial"/>
              </a:defRPr>
            </a:lvl1pPr>
            <a:lvl2pPr indent="0" lvl="1" marL="4572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2pPr>
            <a:lvl3pPr indent="0" lvl="2" marL="9144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3pPr>
            <a:lvl4pPr indent="0" lvl="3" marL="13716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4pPr>
            <a:lvl5pPr indent="0" lvl="4" marL="18288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5pPr>
            <a:lvl6pPr indent="0" lvl="5" marL="22860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6pPr>
            <a:lvl7pPr indent="0" lvl="6" marL="27432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7pPr>
            <a:lvl8pPr indent="0" lvl="7" marL="32004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8pPr>
            <a:lvl9pPr indent="0" lvl="8" marL="36576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9pPr>
          </a:lstStyle>
          <a:p/>
        </p:txBody>
      </p:sp>
      <p:sp>
        <p:nvSpPr>
          <p:cNvPr id="13" name="Shape 13"/>
          <p:cNvSpPr txBox="1"/>
          <p:nvPr>
            <p:ph idx="11" type="ftr"/>
          </p:nvPr>
        </p:nvSpPr>
        <p:spPr>
          <a:xfrm>
            <a:off x="174812" y="6356350"/>
            <a:ext cx="6007100" cy="365125"/>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SzPts val="1400"/>
              <a:buNone/>
              <a:defRPr b="1" i="0" sz="1100" u="none" cap="none" strike="noStrike">
                <a:solidFill>
                  <a:srgbClr val="848484"/>
                </a:solidFill>
                <a:latin typeface="Questrial"/>
                <a:ea typeface="Questrial"/>
                <a:cs typeface="Questrial"/>
                <a:sym typeface="Questrial"/>
              </a:defRPr>
            </a:lvl1pPr>
            <a:lvl2pPr indent="0" lvl="1" marL="4572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2pPr>
            <a:lvl3pPr indent="0" lvl="2" marL="9144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3pPr>
            <a:lvl4pPr indent="0" lvl="3" marL="13716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4pPr>
            <a:lvl5pPr indent="0" lvl="4" marL="18288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5pPr>
            <a:lvl6pPr indent="0" lvl="5" marL="22860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6pPr>
            <a:lvl7pPr indent="0" lvl="6" marL="27432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7pPr>
            <a:lvl8pPr indent="0" lvl="7" marL="32004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8pPr>
            <a:lvl9pPr indent="0" lvl="8" marL="36576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9pPr>
          </a:lstStyle>
          <a:p/>
        </p:txBody>
      </p:sp>
      <p:sp>
        <p:nvSpPr>
          <p:cNvPr id="14" name="Shape 14"/>
          <p:cNvSpPr txBox="1"/>
          <p:nvPr>
            <p:ph idx="12" type="sldNum"/>
          </p:nvPr>
        </p:nvSpPr>
        <p:spPr>
          <a:xfrm>
            <a:off x="8256494" y="361016"/>
            <a:ext cx="506506"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1" i="0" sz="2200" u="none" cap="none" strike="noStrike">
                <a:solidFill>
                  <a:schemeClr val="lt1"/>
                </a:solidFill>
                <a:latin typeface="Questrial"/>
                <a:ea typeface="Questrial"/>
                <a:cs typeface="Questrial"/>
                <a:sym typeface="Questrial"/>
              </a:defRPr>
            </a:lvl1pPr>
            <a:lvl2pPr indent="0" lvl="1" marL="0" marR="0" rtl="0" algn="r">
              <a:spcBef>
                <a:spcPts val="0"/>
              </a:spcBef>
              <a:buNone/>
              <a:defRPr b="1" i="0" sz="2200" u="none" cap="none" strike="noStrike">
                <a:solidFill>
                  <a:schemeClr val="lt1"/>
                </a:solidFill>
                <a:latin typeface="Questrial"/>
                <a:ea typeface="Questrial"/>
                <a:cs typeface="Questrial"/>
                <a:sym typeface="Questrial"/>
              </a:defRPr>
            </a:lvl2pPr>
            <a:lvl3pPr indent="0" lvl="2" marL="0" marR="0" rtl="0" algn="r">
              <a:spcBef>
                <a:spcPts val="0"/>
              </a:spcBef>
              <a:buNone/>
              <a:defRPr b="1" i="0" sz="2200" u="none" cap="none" strike="noStrike">
                <a:solidFill>
                  <a:schemeClr val="lt1"/>
                </a:solidFill>
                <a:latin typeface="Questrial"/>
                <a:ea typeface="Questrial"/>
                <a:cs typeface="Questrial"/>
                <a:sym typeface="Questrial"/>
              </a:defRPr>
            </a:lvl3pPr>
            <a:lvl4pPr indent="0" lvl="3" marL="0" marR="0" rtl="0" algn="r">
              <a:spcBef>
                <a:spcPts val="0"/>
              </a:spcBef>
              <a:buNone/>
              <a:defRPr b="1" i="0" sz="2200" u="none" cap="none" strike="noStrike">
                <a:solidFill>
                  <a:schemeClr val="lt1"/>
                </a:solidFill>
                <a:latin typeface="Questrial"/>
                <a:ea typeface="Questrial"/>
                <a:cs typeface="Questrial"/>
                <a:sym typeface="Questrial"/>
              </a:defRPr>
            </a:lvl4pPr>
            <a:lvl5pPr indent="0" lvl="4" marL="0" marR="0" rtl="0" algn="r">
              <a:spcBef>
                <a:spcPts val="0"/>
              </a:spcBef>
              <a:buNone/>
              <a:defRPr b="1" i="0" sz="2200" u="none" cap="none" strike="noStrike">
                <a:solidFill>
                  <a:schemeClr val="lt1"/>
                </a:solidFill>
                <a:latin typeface="Questrial"/>
                <a:ea typeface="Questrial"/>
                <a:cs typeface="Questrial"/>
                <a:sym typeface="Questrial"/>
              </a:defRPr>
            </a:lvl5pPr>
            <a:lvl6pPr indent="0" lvl="5" marL="0" marR="0" rtl="0" algn="r">
              <a:spcBef>
                <a:spcPts val="0"/>
              </a:spcBef>
              <a:buNone/>
              <a:defRPr b="1" i="0" sz="2200" u="none" cap="none" strike="noStrike">
                <a:solidFill>
                  <a:schemeClr val="lt1"/>
                </a:solidFill>
                <a:latin typeface="Questrial"/>
                <a:ea typeface="Questrial"/>
                <a:cs typeface="Questrial"/>
                <a:sym typeface="Questrial"/>
              </a:defRPr>
            </a:lvl6pPr>
            <a:lvl7pPr indent="0" lvl="6" marL="0" marR="0" rtl="0" algn="r">
              <a:spcBef>
                <a:spcPts val="0"/>
              </a:spcBef>
              <a:buNone/>
              <a:defRPr b="1" i="0" sz="2200" u="none" cap="none" strike="noStrike">
                <a:solidFill>
                  <a:schemeClr val="lt1"/>
                </a:solidFill>
                <a:latin typeface="Questrial"/>
                <a:ea typeface="Questrial"/>
                <a:cs typeface="Questrial"/>
                <a:sym typeface="Questrial"/>
              </a:defRPr>
            </a:lvl7pPr>
            <a:lvl8pPr indent="0" lvl="7" marL="0" marR="0" rtl="0" algn="r">
              <a:spcBef>
                <a:spcPts val="0"/>
              </a:spcBef>
              <a:buNone/>
              <a:defRPr b="1" i="0" sz="2200" u="none" cap="none" strike="noStrike">
                <a:solidFill>
                  <a:schemeClr val="lt1"/>
                </a:solidFill>
                <a:latin typeface="Questrial"/>
                <a:ea typeface="Questrial"/>
                <a:cs typeface="Questrial"/>
                <a:sym typeface="Questrial"/>
              </a:defRPr>
            </a:lvl8pPr>
            <a:lvl9pPr indent="0" lvl="8" marL="0" marR="0" rtl="0" algn="r">
              <a:spcBef>
                <a:spcPts val="0"/>
              </a:spcBef>
              <a:buNone/>
              <a:defRPr b="1" i="0" sz="2200" u="none" cap="none" strike="noStrike">
                <a:solidFill>
                  <a:schemeClr val="lt1"/>
                </a:solidFill>
                <a:latin typeface="Questrial"/>
                <a:ea typeface="Questrial"/>
                <a:cs typeface="Questrial"/>
                <a:sym typeface="Questrial"/>
              </a:defRPr>
            </a:lvl9pPr>
          </a:lstStyle>
          <a:p>
            <a:pPr indent="0" lvl="0" marL="0">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65" name="Shape 165"/>
        <p:cNvGrpSpPr/>
        <p:nvPr/>
      </p:nvGrpSpPr>
      <p:grpSpPr>
        <a:xfrm>
          <a:off x="0" y="0"/>
          <a:ext cx="0" cy="0"/>
          <a:chOff x="0" y="0"/>
          <a:chExt cx="0" cy="0"/>
        </a:xfrm>
      </p:grpSpPr>
      <p:sp>
        <p:nvSpPr>
          <p:cNvPr id="166" name="Shape 166"/>
          <p:cNvSpPr txBox="1"/>
          <p:nvPr>
            <p:ph type="title"/>
          </p:nvPr>
        </p:nvSpPr>
        <p:spPr>
          <a:xfrm>
            <a:off x="457199" y="914400"/>
            <a:ext cx="6508500" cy="1143000"/>
          </a:xfrm>
          <a:prstGeom prst="rect">
            <a:avLst/>
          </a:prstGeom>
          <a:noFill/>
          <a:ln>
            <a:noFill/>
          </a:ln>
        </p:spPr>
        <p:txBody>
          <a:bodyPr anchorCtr="0" anchor="b" bIns="91425" lIns="91425" spcFirstLastPara="1" rIns="91425" wrap="square" tIns="91425"/>
          <a:lstStyle>
            <a:lvl1pPr indent="0" lvl="0" marL="0" marR="0" rtl="0" algn="l">
              <a:spcBef>
                <a:spcPts val="0"/>
              </a:spcBef>
              <a:spcAft>
                <a:spcPts val="0"/>
              </a:spcAft>
              <a:buClr>
                <a:schemeClr val="accent1"/>
              </a:buClr>
              <a:buSzPts val="1400"/>
              <a:buFont typeface="Questrial"/>
              <a:buNone/>
              <a:defRPr b="0" i="0" sz="3600" u="none" cap="none" strike="noStrike">
                <a:solidFill>
                  <a:schemeClr val="accent1"/>
                </a:solidFill>
                <a:latin typeface="Questrial"/>
                <a:ea typeface="Questrial"/>
                <a:cs typeface="Questrial"/>
                <a:sym typeface="Questrial"/>
              </a:defRPr>
            </a:lvl1pPr>
            <a:lvl2pPr indent="0" lvl="1" rtl="0">
              <a:spcBef>
                <a:spcPts val="0"/>
              </a:spcBef>
              <a:spcAft>
                <a:spcPts val="0"/>
              </a:spcAft>
              <a:buSzPts val="1400"/>
              <a:buNone/>
              <a:defRPr sz="1800"/>
            </a:lvl2pPr>
            <a:lvl3pPr indent="0" lvl="2" rtl="0">
              <a:spcBef>
                <a:spcPts val="0"/>
              </a:spcBef>
              <a:spcAft>
                <a:spcPts val="0"/>
              </a:spcAft>
              <a:buSzPts val="1400"/>
              <a:buNone/>
              <a:defRPr sz="1800"/>
            </a:lvl3pPr>
            <a:lvl4pPr indent="0" lvl="3" rtl="0">
              <a:spcBef>
                <a:spcPts val="0"/>
              </a:spcBef>
              <a:spcAft>
                <a:spcPts val="0"/>
              </a:spcAft>
              <a:buSzPts val="1400"/>
              <a:buNone/>
              <a:defRPr sz="1800"/>
            </a:lvl4pPr>
            <a:lvl5pPr indent="0" lvl="4" rtl="0">
              <a:spcBef>
                <a:spcPts val="0"/>
              </a:spcBef>
              <a:spcAft>
                <a:spcPts val="0"/>
              </a:spcAft>
              <a:buSzPts val="1400"/>
              <a:buNone/>
              <a:defRPr sz="1800"/>
            </a:lvl5pPr>
            <a:lvl6pPr indent="0" lvl="5" rtl="0">
              <a:spcBef>
                <a:spcPts val="0"/>
              </a:spcBef>
              <a:spcAft>
                <a:spcPts val="0"/>
              </a:spcAft>
              <a:buSzPts val="1400"/>
              <a:buNone/>
              <a:defRPr sz="1800"/>
            </a:lvl6pPr>
            <a:lvl7pPr indent="0" lvl="6" rtl="0">
              <a:spcBef>
                <a:spcPts val="0"/>
              </a:spcBef>
              <a:spcAft>
                <a:spcPts val="0"/>
              </a:spcAft>
              <a:buSzPts val="1400"/>
              <a:buNone/>
              <a:defRPr sz="1800"/>
            </a:lvl7pPr>
            <a:lvl8pPr indent="0" lvl="7" rtl="0">
              <a:spcBef>
                <a:spcPts val="0"/>
              </a:spcBef>
              <a:spcAft>
                <a:spcPts val="0"/>
              </a:spcAft>
              <a:buSzPts val="1400"/>
              <a:buNone/>
              <a:defRPr sz="1800"/>
            </a:lvl8pPr>
            <a:lvl9pPr indent="0" lvl="8" rtl="0">
              <a:spcBef>
                <a:spcPts val="0"/>
              </a:spcBef>
              <a:spcAft>
                <a:spcPts val="0"/>
              </a:spcAft>
              <a:buSzPts val="1400"/>
              <a:buNone/>
              <a:defRPr sz="1800"/>
            </a:lvl9pPr>
          </a:lstStyle>
          <a:p/>
        </p:txBody>
      </p:sp>
      <p:sp>
        <p:nvSpPr>
          <p:cNvPr id="167" name="Shape 167"/>
          <p:cNvSpPr txBox="1"/>
          <p:nvPr>
            <p:ph idx="1" type="body"/>
          </p:nvPr>
        </p:nvSpPr>
        <p:spPr>
          <a:xfrm>
            <a:off x="457199" y="2209800"/>
            <a:ext cx="6508500" cy="3916500"/>
          </a:xfrm>
          <a:prstGeom prst="rect">
            <a:avLst/>
          </a:prstGeom>
          <a:noFill/>
          <a:ln>
            <a:noFill/>
          </a:ln>
        </p:spPr>
        <p:txBody>
          <a:bodyPr anchorCtr="0" anchor="t" bIns="91425" lIns="91425" spcFirstLastPara="1" rIns="91425" wrap="square" tIns="91425"/>
          <a:lstStyle>
            <a:lvl1pPr indent="-355600" lvl="0" marL="457200" marR="0" rtl="0" algn="l">
              <a:spcBef>
                <a:spcPts val="1800"/>
              </a:spcBef>
              <a:spcAft>
                <a:spcPts val="0"/>
              </a:spcAft>
              <a:buClr>
                <a:schemeClr val="accent1"/>
              </a:buClr>
              <a:buSzPts val="2000"/>
              <a:buFont typeface="Noto Sans Symbols"/>
              <a:buChar char="◼"/>
              <a:defRPr b="0" i="0" sz="2000" u="none" cap="none" strike="noStrike">
                <a:solidFill>
                  <a:schemeClr val="dk2"/>
                </a:solidFill>
                <a:latin typeface="Questrial"/>
                <a:ea typeface="Questrial"/>
                <a:cs typeface="Questrial"/>
                <a:sym typeface="Questrial"/>
              </a:defRPr>
            </a:lvl1pPr>
            <a:lvl2pPr indent="-342900" lvl="1" marL="914400" marR="0" rtl="0" algn="l">
              <a:spcBef>
                <a:spcPts val="600"/>
              </a:spcBef>
              <a:spcAft>
                <a:spcPts val="0"/>
              </a:spcAft>
              <a:buClr>
                <a:srgbClr val="4C0000"/>
              </a:buClr>
              <a:buSzPts val="1800"/>
              <a:buFont typeface="Noto Sans Symbols"/>
              <a:buChar char="◼"/>
              <a:defRPr b="0" i="0" sz="1800" u="none" cap="none" strike="noStrike">
                <a:solidFill>
                  <a:schemeClr val="dk2"/>
                </a:solidFill>
                <a:latin typeface="Questrial"/>
                <a:ea typeface="Questrial"/>
                <a:cs typeface="Questrial"/>
                <a:sym typeface="Questrial"/>
              </a:defRPr>
            </a:lvl2pPr>
            <a:lvl3pPr indent="-342900" lvl="2" marL="1371600" marR="0" rtl="0" algn="l">
              <a:spcBef>
                <a:spcPts val="600"/>
              </a:spcBef>
              <a:spcAft>
                <a:spcPts val="0"/>
              </a:spcAft>
              <a:buClr>
                <a:schemeClr val="accent1"/>
              </a:buClr>
              <a:buSzPts val="1800"/>
              <a:buFont typeface="Noto Sans Symbols"/>
              <a:buChar char="◼"/>
              <a:defRPr b="0" i="0" sz="1800" u="none" cap="none" strike="noStrike">
                <a:solidFill>
                  <a:schemeClr val="dk2"/>
                </a:solidFill>
                <a:latin typeface="Questrial"/>
                <a:ea typeface="Questrial"/>
                <a:cs typeface="Questrial"/>
                <a:sym typeface="Questrial"/>
              </a:defRPr>
            </a:lvl3pPr>
            <a:lvl4pPr indent="-342900" lvl="3" marL="1828800" marR="0" rtl="0" algn="l">
              <a:spcBef>
                <a:spcPts val="600"/>
              </a:spcBef>
              <a:spcAft>
                <a:spcPts val="0"/>
              </a:spcAft>
              <a:buClr>
                <a:srgbClr val="4C0000"/>
              </a:buClr>
              <a:buSzPts val="1800"/>
              <a:buFont typeface="Noto Sans Symbols"/>
              <a:buChar char="◼"/>
              <a:defRPr b="0" i="0" sz="1800" u="none" cap="none" strike="noStrike">
                <a:solidFill>
                  <a:schemeClr val="dk2"/>
                </a:solidFill>
                <a:latin typeface="Questrial"/>
                <a:ea typeface="Questrial"/>
                <a:cs typeface="Questrial"/>
                <a:sym typeface="Questrial"/>
              </a:defRPr>
            </a:lvl4pPr>
            <a:lvl5pPr indent="-342900" lvl="4" marL="2286000" marR="0" rtl="0" algn="l">
              <a:spcBef>
                <a:spcPts val="600"/>
              </a:spcBef>
              <a:spcAft>
                <a:spcPts val="0"/>
              </a:spcAft>
              <a:buClr>
                <a:schemeClr val="accent1"/>
              </a:buClr>
              <a:buSzPts val="1800"/>
              <a:buFont typeface="Noto Sans Symbols"/>
              <a:buChar char="◼"/>
              <a:defRPr b="0" i="0" sz="1800" u="none" cap="none" strike="noStrike">
                <a:solidFill>
                  <a:schemeClr val="dk2"/>
                </a:solidFill>
                <a:latin typeface="Questrial"/>
                <a:ea typeface="Questrial"/>
                <a:cs typeface="Questrial"/>
                <a:sym typeface="Questrial"/>
              </a:defRPr>
            </a:lvl5pPr>
            <a:lvl6pPr indent="-342900" lvl="5" marL="2743200" marR="0" rtl="0" algn="l">
              <a:spcBef>
                <a:spcPts val="360"/>
              </a:spcBef>
              <a:spcAft>
                <a:spcPts val="0"/>
              </a:spcAft>
              <a:buClr>
                <a:srgbClr val="4C0000"/>
              </a:buClr>
              <a:buSzPts val="1800"/>
              <a:buFont typeface="Noto Sans Symbols"/>
              <a:buChar char="◼"/>
              <a:defRPr b="0" i="0" sz="1800" u="none" cap="none" strike="noStrike">
                <a:solidFill>
                  <a:schemeClr val="dk2"/>
                </a:solidFill>
                <a:latin typeface="Questrial"/>
                <a:ea typeface="Questrial"/>
                <a:cs typeface="Questrial"/>
                <a:sym typeface="Questrial"/>
              </a:defRPr>
            </a:lvl6pPr>
            <a:lvl7pPr indent="-342900" lvl="6" marL="3200400" marR="0" rtl="0" algn="l">
              <a:spcBef>
                <a:spcPts val="360"/>
              </a:spcBef>
              <a:spcAft>
                <a:spcPts val="0"/>
              </a:spcAft>
              <a:buClr>
                <a:schemeClr val="accent1"/>
              </a:buClr>
              <a:buSzPts val="1800"/>
              <a:buFont typeface="Noto Sans Symbols"/>
              <a:buChar char="◼"/>
              <a:defRPr b="0" i="0" sz="1800" u="none" cap="none" strike="noStrike">
                <a:solidFill>
                  <a:schemeClr val="dk2"/>
                </a:solidFill>
                <a:latin typeface="Questrial"/>
                <a:ea typeface="Questrial"/>
                <a:cs typeface="Questrial"/>
                <a:sym typeface="Questrial"/>
              </a:defRPr>
            </a:lvl7pPr>
            <a:lvl8pPr indent="-342900" lvl="7" marL="3657600" marR="0" rtl="0" algn="l">
              <a:spcBef>
                <a:spcPts val="360"/>
              </a:spcBef>
              <a:spcAft>
                <a:spcPts val="0"/>
              </a:spcAft>
              <a:buClr>
                <a:srgbClr val="4C0000"/>
              </a:buClr>
              <a:buSzPts val="1800"/>
              <a:buFont typeface="Noto Sans Symbols"/>
              <a:buChar char="◼"/>
              <a:defRPr b="0" i="0" sz="1800" u="none" cap="none" strike="noStrike">
                <a:solidFill>
                  <a:schemeClr val="dk2"/>
                </a:solidFill>
                <a:latin typeface="Questrial"/>
                <a:ea typeface="Questrial"/>
                <a:cs typeface="Questrial"/>
                <a:sym typeface="Questrial"/>
              </a:defRPr>
            </a:lvl8pPr>
            <a:lvl9pPr indent="-342900" lvl="8" marL="4114800" marR="0" rtl="0" algn="l">
              <a:spcBef>
                <a:spcPts val="360"/>
              </a:spcBef>
              <a:spcAft>
                <a:spcPts val="0"/>
              </a:spcAft>
              <a:buClr>
                <a:schemeClr val="accent1"/>
              </a:buClr>
              <a:buSzPts val="1800"/>
              <a:buFont typeface="Noto Sans Symbols"/>
              <a:buChar char="◼"/>
              <a:defRPr b="0" i="0" sz="1800" u="none" cap="none" strike="noStrike">
                <a:solidFill>
                  <a:schemeClr val="dk2"/>
                </a:solidFill>
                <a:latin typeface="Questrial"/>
                <a:ea typeface="Questrial"/>
                <a:cs typeface="Questrial"/>
                <a:sym typeface="Questrial"/>
              </a:defRPr>
            </a:lvl9pPr>
          </a:lstStyle>
          <a:p/>
        </p:txBody>
      </p:sp>
      <p:sp>
        <p:nvSpPr>
          <p:cNvPr id="168" name="Shape 168"/>
          <p:cNvSpPr txBox="1"/>
          <p:nvPr>
            <p:ph idx="10" type="dt"/>
          </p:nvPr>
        </p:nvSpPr>
        <p:spPr>
          <a:xfrm>
            <a:off x="7198659" y="6356350"/>
            <a:ext cx="1752600" cy="365100"/>
          </a:xfrm>
          <a:prstGeom prst="rect">
            <a:avLst/>
          </a:prstGeom>
          <a:noFill/>
          <a:ln>
            <a:noFill/>
          </a:ln>
        </p:spPr>
        <p:txBody>
          <a:bodyPr anchorCtr="0" anchor="ctr" bIns="91425" lIns="91425" spcFirstLastPara="1" rIns="91425" wrap="square" tIns="91425"/>
          <a:lstStyle>
            <a:lvl1pPr indent="0" lvl="0" marL="0" marR="0" rtl="0" algn="r">
              <a:spcBef>
                <a:spcPts val="0"/>
              </a:spcBef>
              <a:spcAft>
                <a:spcPts val="0"/>
              </a:spcAft>
              <a:buSzPts val="1400"/>
              <a:buNone/>
              <a:defRPr b="1" i="0" sz="1100" u="none" cap="none" strike="noStrike">
                <a:solidFill>
                  <a:srgbClr val="848484"/>
                </a:solidFill>
                <a:latin typeface="Questrial"/>
                <a:ea typeface="Questrial"/>
                <a:cs typeface="Questrial"/>
                <a:sym typeface="Questrial"/>
              </a:defRPr>
            </a:lvl1pPr>
            <a:lvl2pPr indent="0" lvl="1" marL="4572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2pPr>
            <a:lvl3pPr indent="0" lvl="2" marL="9144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3pPr>
            <a:lvl4pPr indent="0" lvl="3" marL="13716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4pPr>
            <a:lvl5pPr indent="0" lvl="4" marL="18288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5pPr>
            <a:lvl6pPr indent="0" lvl="5" marL="22860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6pPr>
            <a:lvl7pPr indent="0" lvl="6" marL="27432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7pPr>
            <a:lvl8pPr indent="0" lvl="7" marL="32004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8pPr>
            <a:lvl9pPr indent="0" lvl="8" marL="36576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9pPr>
          </a:lstStyle>
          <a:p/>
        </p:txBody>
      </p:sp>
      <p:sp>
        <p:nvSpPr>
          <p:cNvPr id="169" name="Shape 169"/>
          <p:cNvSpPr txBox="1"/>
          <p:nvPr>
            <p:ph idx="11" type="ftr"/>
          </p:nvPr>
        </p:nvSpPr>
        <p:spPr>
          <a:xfrm>
            <a:off x="174812" y="6356350"/>
            <a:ext cx="6007200" cy="365100"/>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SzPts val="1400"/>
              <a:buNone/>
              <a:defRPr b="1" i="0" sz="1100" u="none" cap="none" strike="noStrike">
                <a:solidFill>
                  <a:srgbClr val="848484"/>
                </a:solidFill>
                <a:latin typeface="Questrial"/>
                <a:ea typeface="Questrial"/>
                <a:cs typeface="Questrial"/>
                <a:sym typeface="Questrial"/>
              </a:defRPr>
            </a:lvl1pPr>
            <a:lvl2pPr indent="0" lvl="1" marL="4572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2pPr>
            <a:lvl3pPr indent="0" lvl="2" marL="9144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3pPr>
            <a:lvl4pPr indent="0" lvl="3" marL="13716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4pPr>
            <a:lvl5pPr indent="0" lvl="4" marL="18288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5pPr>
            <a:lvl6pPr indent="0" lvl="5" marL="22860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6pPr>
            <a:lvl7pPr indent="0" lvl="6" marL="27432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7pPr>
            <a:lvl8pPr indent="0" lvl="7" marL="32004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8pPr>
            <a:lvl9pPr indent="0" lvl="8" marL="36576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9pPr>
          </a:lstStyle>
          <a:p/>
        </p:txBody>
      </p:sp>
      <p:sp>
        <p:nvSpPr>
          <p:cNvPr id="170" name="Shape 170"/>
          <p:cNvSpPr txBox="1"/>
          <p:nvPr>
            <p:ph idx="12" type="sldNum"/>
          </p:nvPr>
        </p:nvSpPr>
        <p:spPr>
          <a:xfrm>
            <a:off x="8256494" y="361016"/>
            <a:ext cx="5064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1" i="0" sz="2200" u="none" cap="none" strike="noStrike">
                <a:solidFill>
                  <a:schemeClr val="lt1"/>
                </a:solidFill>
                <a:latin typeface="Questrial"/>
                <a:ea typeface="Questrial"/>
                <a:cs typeface="Questrial"/>
                <a:sym typeface="Questrial"/>
              </a:defRPr>
            </a:lvl1pPr>
            <a:lvl2pPr indent="0" lvl="1" marL="0" marR="0" rtl="0" algn="r">
              <a:spcBef>
                <a:spcPts val="0"/>
              </a:spcBef>
              <a:buNone/>
              <a:defRPr b="1" i="0" sz="2200" u="none" cap="none" strike="noStrike">
                <a:solidFill>
                  <a:schemeClr val="lt1"/>
                </a:solidFill>
                <a:latin typeface="Questrial"/>
                <a:ea typeface="Questrial"/>
                <a:cs typeface="Questrial"/>
                <a:sym typeface="Questrial"/>
              </a:defRPr>
            </a:lvl2pPr>
            <a:lvl3pPr indent="0" lvl="2" marL="0" marR="0" rtl="0" algn="r">
              <a:spcBef>
                <a:spcPts val="0"/>
              </a:spcBef>
              <a:buNone/>
              <a:defRPr b="1" i="0" sz="2200" u="none" cap="none" strike="noStrike">
                <a:solidFill>
                  <a:schemeClr val="lt1"/>
                </a:solidFill>
                <a:latin typeface="Questrial"/>
                <a:ea typeface="Questrial"/>
                <a:cs typeface="Questrial"/>
                <a:sym typeface="Questrial"/>
              </a:defRPr>
            </a:lvl3pPr>
            <a:lvl4pPr indent="0" lvl="3" marL="0" marR="0" rtl="0" algn="r">
              <a:spcBef>
                <a:spcPts val="0"/>
              </a:spcBef>
              <a:buNone/>
              <a:defRPr b="1" i="0" sz="2200" u="none" cap="none" strike="noStrike">
                <a:solidFill>
                  <a:schemeClr val="lt1"/>
                </a:solidFill>
                <a:latin typeface="Questrial"/>
                <a:ea typeface="Questrial"/>
                <a:cs typeface="Questrial"/>
                <a:sym typeface="Questrial"/>
              </a:defRPr>
            </a:lvl4pPr>
            <a:lvl5pPr indent="0" lvl="4" marL="0" marR="0" rtl="0" algn="r">
              <a:spcBef>
                <a:spcPts val="0"/>
              </a:spcBef>
              <a:buNone/>
              <a:defRPr b="1" i="0" sz="2200" u="none" cap="none" strike="noStrike">
                <a:solidFill>
                  <a:schemeClr val="lt1"/>
                </a:solidFill>
                <a:latin typeface="Questrial"/>
                <a:ea typeface="Questrial"/>
                <a:cs typeface="Questrial"/>
                <a:sym typeface="Questrial"/>
              </a:defRPr>
            </a:lvl5pPr>
            <a:lvl6pPr indent="0" lvl="5" marL="0" marR="0" rtl="0" algn="r">
              <a:spcBef>
                <a:spcPts val="0"/>
              </a:spcBef>
              <a:buNone/>
              <a:defRPr b="1" i="0" sz="2200" u="none" cap="none" strike="noStrike">
                <a:solidFill>
                  <a:schemeClr val="lt1"/>
                </a:solidFill>
                <a:latin typeface="Questrial"/>
                <a:ea typeface="Questrial"/>
                <a:cs typeface="Questrial"/>
                <a:sym typeface="Questrial"/>
              </a:defRPr>
            </a:lvl6pPr>
            <a:lvl7pPr indent="0" lvl="6" marL="0" marR="0" rtl="0" algn="r">
              <a:spcBef>
                <a:spcPts val="0"/>
              </a:spcBef>
              <a:buNone/>
              <a:defRPr b="1" i="0" sz="2200" u="none" cap="none" strike="noStrike">
                <a:solidFill>
                  <a:schemeClr val="lt1"/>
                </a:solidFill>
                <a:latin typeface="Questrial"/>
                <a:ea typeface="Questrial"/>
                <a:cs typeface="Questrial"/>
                <a:sym typeface="Questrial"/>
              </a:defRPr>
            </a:lvl7pPr>
            <a:lvl8pPr indent="0" lvl="7" marL="0" marR="0" rtl="0" algn="r">
              <a:spcBef>
                <a:spcPts val="0"/>
              </a:spcBef>
              <a:buNone/>
              <a:defRPr b="1" i="0" sz="2200" u="none" cap="none" strike="noStrike">
                <a:solidFill>
                  <a:schemeClr val="lt1"/>
                </a:solidFill>
                <a:latin typeface="Questrial"/>
                <a:ea typeface="Questrial"/>
                <a:cs typeface="Questrial"/>
                <a:sym typeface="Questrial"/>
              </a:defRPr>
            </a:lvl8pPr>
            <a:lvl9pPr indent="0" lvl="8" marL="0" marR="0" rtl="0" algn="r">
              <a:spcBef>
                <a:spcPts val="0"/>
              </a:spcBef>
              <a:buNone/>
              <a:defRPr b="1" i="0" sz="2200" u="none" cap="none" strike="noStrike">
                <a:solidFill>
                  <a:schemeClr val="lt1"/>
                </a:solidFill>
                <a:latin typeface="Questrial"/>
                <a:ea typeface="Questrial"/>
                <a:cs typeface="Questrial"/>
                <a:sym typeface="Questrial"/>
              </a:defRPr>
            </a:lvl9pPr>
          </a:lstStyle>
          <a:p>
            <a:pPr indent="0" lvl="0" marL="0">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81" r:id="rId15"/>
    <p:sldLayoutId id="2147483682" r:id="rId16"/>
    <p:sldLayoutId id="2147483683" r:id="rId17"/>
    <p:sldLayoutId id="2147483684" r:id="rId18"/>
    <p:sldLayoutId id="2147483685" r:id="rId1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3.jpg"/><Relationship Id="rId4" Type="http://schemas.openxmlformats.org/officeDocument/2006/relationships/image" Target="../media/image1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hyperlink" Target="mailto:socgrant@st-andrews.ac.uk"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11.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7.jpg"/><Relationship Id="rId4" Type="http://schemas.openxmlformats.org/officeDocument/2006/relationships/image" Target="../media/image5.jpg"/><Relationship Id="rId5" Type="http://schemas.openxmlformats.org/officeDocument/2006/relationships/image" Target="../media/image9.jpg"/><Relationship Id="rId6" Type="http://schemas.openxmlformats.org/officeDocument/2006/relationships/image" Target="../media/image10.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4" name="Shape 324"/>
        <p:cNvGrpSpPr/>
        <p:nvPr/>
      </p:nvGrpSpPr>
      <p:grpSpPr>
        <a:xfrm>
          <a:off x="0" y="0"/>
          <a:ext cx="0" cy="0"/>
          <a:chOff x="0" y="0"/>
          <a:chExt cx="0" cy="0"/>
        </a:xfrm>
      </p:grpSpPr>
      <p:sp>
        <p:nvSpPr>
          <p:cNvPr id="325" name="Shape 325"/>
          <p:cNvSpPr txBox="1"/>
          <p:nvPr>
            <p:ph type="ctrTitle"/>
          </p:nvPr>
        </p:nvSpPr>
        <p:spPr>
          <a:xfrm>
            <a:off x="3200400" y="4208929"/>
            <a:ext cx="5458968" cy="1048684"/>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Clr>
                <a:schemeClr val="accent1"/>
              </a:buClr>
              <a:buFont typeface="Questrial"/>
              <a:buNone/>
            </a:pPr>
            <a:r>
              <a:rPr b="0" i="0" lang="en-US" sz="3600" u="none" cap="none" strike="noStrike">
                <a:solidFill>
                  <a:schemeClr val="accent1"/>
                </a:solidFill>
                <a:latin typeface="Questrial"/>
                <a:ea typeface="Questrial"/>
                <a:cs typeface="Questrial"/>
                <a:sym typeface="Questrial"/>
              </a:rPr>
              <a:t>Societies Treasurers’ Training</a:t>
            </a:r>
            <a:endParaRPr b="0" i="0" sz="3600" u="none" cap="none" strike="noStrike">
              <a:solidFill>
                <a:schemeClr val="accent1"/>
              </a:solidFill>
              <a:latin typeface="Questrial"/>
              <a:ea typeface="Questrial"/>
              <a:cs typeface="Questrial"/>
              <a:sym typeface="Questrial"/>
            </a:endParaRPr>
          </a:p>
        </p:txBody>
      </p:sp>
      <p:sp>
        <p:nvSpPr>
          <p:cNvPr id="326" name="Shape 326"/>
          <p:cNvSpPr txBox="1"/>
          <p:nvPr>
            <p:ph idx="1" type="subTitle"/>
          </p:nvPr>
        </p:nvSpPr>
        <p:spPr>
          <a:xfrm>
            <a:off x="3200400" y="5257800"/>
            <a:ext cx="5458968" cy="62179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accent1"/>
              </a:buClr>
              <a:buFont typeface="Noto Sans Symbols"/>
              <a:buNone/>
            </a:pPr>
            <a:r>
              <a:rPr lang="en-US" sz="2400"/>
              <a:t>2017-18</a:t>
            </a:r>
            <a:endParaRPr b="0" i="0" sz="2400" u="none" cap="none" strike="noStrike">
              <a:solidFill>
                <a:schemeClr val="dk2"/>
              </a:solidFill>
              <a:latin typeface="Questrial"/>
              <a:ea typeface="Questrial"/>
              <a:cs typeface="Questrial"/>
              <a:sym typeface="Questrial"/>
            </a:endParaRPr>
          </a:p>
        </p:txBody>
      </p:sp>
      <p:pic>
        <p:nvPicPr>
          <p:cNvPr descr="SA Coat of Arms.jpg" id="327" name="Shape 327"/>
          <p:cNvPicPr preferRelativeResize="0"/>
          <p:nvPr/>
        </p:nvPicPr>
        <p:blipFill rotWithShape="1">
          <a:blip r:embed="rId3">
            <a:alphaModFix/>
          </a:blip>
          <a:srcRect b="0" l="0" r="0" t="0"/>
          <a:stretch/>
        </p:blipFill>
        <p:spPr>
          <a:xfrm>
            <a:off x="1485492" y="260826"/>
            <a:ext cx="1519512" cy="1957250"/>
          </a:xfrm>
          <a:prstGeom prst="rect">
            <a:avLst/>
          </a:prstGeom>
          <a:noFill/>
          <a:ln>
            <a:noFill/>
          </a:ln>
        </p:spPr>
      </p:pic>
      <p:pic>
        <p:nvPicPr>
          <p:cNvPr id="328" name="Shape 328"/>
          <p:cNvPicPr preferRelativeResize="0"/>
          <p:nvPr/>
        </p:nvPicPr>
        <p:blipFill rotWithShape="1">
          <a:blip r:embed="rId4">
            <a:alphaModFix/>
          </a:blip>
          <a:srcRect b="0" l="0" r="0" t="0"/>
          <a:stretch/>
        </p:blipFill>
        <p:spPr>
          <a:xfrm>
            <a:off x="1488952" y="2494849"/>
            <a:ext cx="1516052" cy="171408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3" name="Shape 403"/>
        <p:cNvGrpSpPr/>
        <p:nvPr/>
      </p:nvGrpSpPr>
      <p:grpSpPr>
        <a:xfrm>
          <a:off x="0" y="0"/>
          <a:ext cx="0" cy="0"/>
          <a:chOff x="0" y="0"/>
          <a:chExt cx="0" cy="0"/>
        </a:xfrm>
      </p:grpSpPr>
      <p:sp>
        <p:nvSpPr>
          <p:cNvPr id="404" name="Shape 404"/>
          <p:cNvSpPr txBox="1"/>
          <p:nvPr>
            <p:ph type="title"/>
          </p:nvPr>
        </p:nvSpPr>
        <p:spPr>
          <a:xfrm>
            <a:off x="531091" y="3429000"/>
            <a:ext cx="6645156" cy="1398494"/>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Clr>
                <a:schemeClr val="accent1"/>
              </a:buClr>
              <a:buFont typeface="Questrial"/>
              <a:buNone/>
            </a:pPr>
            <a:r>
              <a:rPr lang="en-US"/>
              <a:t>2</a:t>
            </a:r>
            <a:r>
              <a:rPr b="0" i="0" lang="en-US" sz="4600" u="none" cap="none" strike="noStrike">
                <a:solidFill>
                  <a:schemeClr val="accent1"/>
                </a:solidFill>
                <a:latin typeface="Questrial"/>
                <a:ea typeface="Questrial"/>
                <a:cs typeface="Questrial"/>
                <a:sym typeface="Questrial"/>
              </a:rPr>
              <a:t>. Financial Practices</a:t>
            </a:r>
            <a:endParaRPr/>
          </a:p>
        </p:txBody>
      </p:sp>
      <p:sp>
        <p:nvSpPr>
          <p:cNvPr id="405" name="Shape 405"/>
          <p:cNvSpPr txBox="1"/>
          <p:nvPr>
            <p:ph idx="1" type="body"/>
          </p:nvPr>
        </p:nvSpPr>
        <p:spPr>
          <a:xfrm>
            <a:off x="2209801" y="4824414"/>
            <a:ext cx="4966446" cy="1320800"/>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Clr>
                <a:schemeClr val="accent1"/>
              </a:buClr>
              <a:buFont typeface="Noto Sans Symbols"/>
              <a:buNone/>
            </a:pPr>
            <a:r>
              <a:t/>
            </a:r>
            <a:endParaRPr b="0" i="0" sz="1600" u="none" cap="none" strike="noStrike">
              <a:solidFill>
                <a:schemeClr val="dk2"/>
              </a:solidFill>
              <a:latin typeface="Questrial"/>
              <a:ea typeface="Questrial"/>
              <a:cs typeface="Questrial"/>
              <a:sym typeface="Quest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9" name="Shape 409"/>
        <p:cNvGrpSpPr/>
        <p:nvPr/>
      </p:nvGrpSpPr>
      <p:grpSpPr>
        <a:xfrm>
          <a:off x="0" y="0"/>
          <a:ext cx="0" cy="0"/>
          <a:chOff x="0" y="0"/>
          <a:chExt cx="0" cy="0"/>
        </a:xfrm>
      </p:grpSpPr>
      <p:sp>
        <p:nvSpPr>
          <p:cNvPr id="410" name="Shape 410"/>
          <p:cNvSpPr txBox="1"/>
          <p:nvPr>
            <p:ph type="title"/>
          </p:nvPr>
        </p:nvSpPr>
        <p:spPr>
          <a:xfrm>
            <a:off x="327425" y="466050"/>
            <a:ext cx="6846300" cy="1143000"/>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Clr>
                <a:schemeClr val="accent1"/>
              </a:buClr>
              <a:buFont typeface="Questrial"/>
              <a:buNone/>
            </a:pPr>
            <a:r>
              <a:rPr b="0" i="0" lang="en-US" sz="3600" u="none" cap="none" strike="noStrike">
                <a:solidFill>
                  <a:schemeClr val="accent1"/>
                </a:solidFill>
                <a:latin typeface="Questrial"/>
                <a:ea typeface="Questrial"/>
                <a:cs typeface="Questrial"/>
                <a:sym typeface="Questrial"/>
              </a:rPr>
              <a:t>Permissible use of Society Funds</a:t>
            </a:r>
            <a:endParaRPr/>
          </a:p>
        </p:txBody>
      </p:sp>
      <p:sp>
        <p:nvSpPr>
          <p:cNvPr id="411" name="Shape 411"/>
          <p:cNvSpPr txBox="1"/>
          <p:nvPr>
            <p:ph idx="1" type="body"/>
          </p:nvPr>
        </p:nvSpPr>
        <p:spPr>
          <a:xfrm>
            <a:off x="457199" y="2209800"/>
            <a:ext cx="8398165" cy="3916363"/>
          </a:xfrm>
          <a:prstGeom prst="rect">
            <a:avLst/>
          </a:prstGeom>
          <a:noFill/>
          <a:ln>
            <a:noFill/>
          </a:ln>
        </p:spPr>
        <p:txBody>
          <a:bodyPr anchorCtr="0" anchor="t" bIns="45700" lIns="91425" spcFirstLastPara="1" rIns="91425" wrap="square" tIns="45700">
            <a:noAutofit/>
          </a:bodyPr>
          <a:lstStyle/>
          <a:p>
            <a:pPr indent="-228600" lvl="0" marL="228600" marR="0" rtl="0" algn="l">
              <a:spcBef>
                <a:spcPts val="0"/>
              </a:spcBef>
              <a:spcAft>
                <a:spcPts val="0"/>
              </a:spcAft>
              <a:buClr>
                <a:schemeClr val="accent1"/>
              </a:buClr>
              <a:buSzPts val="2000"/>
              <a:buFont typeface="Noto Sans Symbols"/>
              <a:buChar char="◼"/>
            </a:pPr>
            <a:r>
              <a:rPr b="0" i="0" lang="en-US" sz="2000" u="none" cap="none" strike="noStrike">
                <a:solidFill>
                  <a:schemeClr val="dk2"/>
                </a:solidFill>
                <a:latin typeface="Questrial"/>
                <a:ea typeface="Questrial"/>
                <a:cs typeface="Questrial"/>
                <a:sym typeface="Questrial"/>
              </a:rPr>
              <a:t>A society’s funds belong to and are derived from the </a:t>
            </a:r>
            <a:r>
              <a:rPr b="0" i="0" lang="en-US" sz="2000" u="sng" cap="none" strike="noStrike">
                <a:solidFill>
                  <a:schemeClr val="dk2"/>
                </a:solidFill>
                <a:latin typeface="Questrial"/>
                <a:ea typeface="Questrial"/>
                <a:cs typeface="Questrial"/>
                <a:sym typeface="Questrial"/>
              </a:rPr>
              <a:t>members </a:t>
            </a:r>
            <a:r>
              <a:rPr b="0" i="0" lang="en-US" sz="2000" u="none" cap="none" strike="noStrike">
                <a:solidFill>
                  <a:schemeClr val="dk2"/>
                </a:solidFill>
                <a:latin typeface="Questrial"/>
                <a:ea typeface="Questrial"/>
                <a:cs typeface="Questrial"/>
                <a:sym typeface="Questrial"/>
              </a:rPr>
              <a:t>of the society</a:t>
            </a:r>
            <a:endParaRPr/>
          </a:p>
          <a:p>
            <a:pPr indent="-228600" lvl="0" marL="228600" marR="0" rtl="0" algn="l">
              <a:spcBef>
                <a:spcPts val="1800"/>
              </a:spcBef>
              <a:spcAft>
                <a:spcPts val="0"/>
              </a:spcAft>
              <a:buClr>
                <a:schemeClr val="accent1"/>
              </a:buClr>
              <a:buSzPts val="2000"/>
              <a:buFont typeface="Noto Sans Symbols"/>
              <a:buChar char="◼"/>
            </a:pPr>
            <a:r>
              <a:rPr b="0" i="0" lang="en-US" sz="2000" u="none" cap="none" strike="noStrike">
                <a:solidFill>
                  <a:schemeClr val="dk2"/>
                </a:solidFill>
                <a:latin typeface="Questrial"/>
                <a:ea typeface="Questrial"/>
                <a:cs typeface="Questrial"/>
                <a:sym typeface="Questrial"/>
              </a:rPr>
              <a:t>A society’s funds may only be used for the benefits of the society as a whole or for the fulfillment of its aims</a:t>
            </a:r>
            <a:endParaRPr/>
          </a:p>
          <a:p>
            <a:pPr indent="-228600" lvl="0" marL="228600" marR="0" rtl="0" algn="l">
              <a:spcBef>
                <a:spcPts val="1800"/>
              </a:spcBef>
              <a:spcAft>
                <a:spcPts val="0"/>
              </a:spcAft>
              <a:buClr>
                <a:schemeClr val="accent1"/>
              </a:buClr>
              <a:buSzPts val="2000"/>
              <a:buFont typeface="Noto Sans Symbols"/>
              <a:buChar char="◼"/>
            </a:pPr>
            <a:r>
              <a:rPr b="0" i="0" lang="en-US" sz="2000" u="none" cap="none" strike="noStrike">
                <a:solidFill>
                  <a:schemeClr val="dk2"/>
                </a:solidFill>
                <a:latin typeface="Questrial"/>
                <a:ea typeface="Questrial"/>
                <a:cs typeface="Questrial"/>
                <a:sym typeface="Questrial"/>
              </a:rPr>
              <a:t>No member of the Committee may derive any financial profit or gain by reason of his/her participation on the Committee, including favourable rates on goods or services, unless the same benefit is available to any and all members of the Society.</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5" name="Shape 415"/>
        <p:cNvGrpSpPr/>
        <p:nvPr/>
      </p:nvGrpSpPr>
      <p:grpSpPr>
        <a:xfrm>
          <a:off x="0" y="0"/>
          <a:ext cx="0" cy="0"/>
          <a:chOff x="0" y="0"/>
          <a:chExt cx="0" cy="0"/>
        </a:xfrm>
      </p:grpSpPr>
      <p:sp>
        <p:nvSpPr>
          <p:cNvPr id="416" name="Shape 416"/>
          <p:cNvSpPr txBox="1"/>
          <p:nvPr>
            <p:ph type="title"/>
          </p:nvPr>
        </p:nvSpPr>
        <p:spPr>
          <a:xfrm>
            <a:off x="457199" y="454250"/>
            <a:ext cx="6508500" cy="1143000"/>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Clr>
                <a:schemeClr val="accent1"/>
              </a:buClr>
              <a:buFont typeface="Questrial"/>
              <a:buNone/>
            </a:pPr>
            <a:r>
              <a:rPr b="0" i="0" lang="en-US" sz="3600" u="none" cap="none" strike="noStrike">
                <a:solidFill>
                  <a:schemeClr val="accent1"/>
                </a:solidFill>
                <a:latin typeface="Questrial"/>
                <a:ea typeface="Questrial"/>
                <a:cs typeface="Questrial"/>
                <a:sym typeface="Questrial"/>
              </a:rPr>
              <a:t>Treasurer's Report</a:t>
            </a:r>
            <a:endParaRPr/>
          </a:p>
        </p:txBody>
      </p:sp>
      <p:sp>
        <p:nvSpPr>
          <p:cNvPr id="417" name="Shape 417"/>
          <p:cNvSpPr txBox="1"/>
          <p:nvPr>
            <p:ph idx="1" type="body"/>
          </p:nvPr>
        </p:nvSpPr>
        <p:spPr>
          <a:xfrm>
            <a:off x="238000" y="1950225"/>
            <a:ext cx="6508500" cy="3916500"/>
          </a:xfrm>
          <a:prstGeom prst="rect">
            <a:avLst/>
          </a:prstGeom>
          <a:noFill/>
          <a:ln>
            <a:noFill/>
          </a:ln>
        </p:spPr>
        <p:txBody>
          <a:bodyPr anchorCtr="0" anchor="t" bIns="45700" lIns="91425" spcFirstLastPara="1" rIns="91425" wrap="square" tIns="45700">
            <a:noAutofit/>
          </a:bodyPr>
          <a:lstStyle/>
          <a:p>
            <a:pPr indent="-228600" lvl="0" marL="228600" marR="0" rtl="0" algn="l">
              <a:spcBef>
                <a:spcPts val="0"/>
              </a:spcBef>
              <a:spcAft>
                <a:spcPts val="0"/>
              </a:spcAft>
              <a:buClr>
                <a:schemeClr val="accent1"/>
              </a:buClr>
              <a:buSzPts val="2000"/>
              <a:buFont typeface="Noto Sans Symbols"/>
              <a:buChar char="◼"/>
            </a:pPr>
            <a:r>
              <a:rPr b="0" i="0" lang="en-US" sz="2000" u="none" cap="none" strike="noStrike">
                <a:solidFill>
                  <a:schemeClr val="dk2"/>
                </a:solidFill>
                <a:latin typeface="Questrial"/>
                <a:ea typeface="Questrial"/>
                <a:cs typeface="Questrial"/>
                <a:sym typeface="Questrial"/>
              </a:rPr>
              <a:t>At a society’s annual general meeting (AGM), a society’s treasurer or his nominee shall present a report to the meeting detailing:</a:t>
            </a:r>
            <a:endParaRPr/>
          </a:p>
          <a:p>
            <a:pPr indent="-228600" lvl="1" marL="457200" marR="0" rtl="0" algn="l">
              <a:spcBef>
                <a:spcPts val="600"/>
              </a:spcBef>
              <a:spcAft>
                <a:spcPts val="0"/>
              </a:spcAft>
              <a:buClr>
                <a:srgbClr val="4C0000"/>
              </a:buClr>
              <a:buSzPts val="1800"/>
              <a:buFont typeface="Noto Sans Symbols"/>
              <a:buChar char="◼"/>
            </a:pPr>
            <a:r>
              <a:rPr b="0" i="0" lang="en-US" sz="1800" u="none" cap="none" strike="noStrike">
                <a:solidFill>
                  <a:schemeClr val="dk2"/>
                </a:solidFill>
                <a:latin typeface="Questrial"/>
                <a:ea typeface="Questrial"/>
                <a:cs typeface="Questrial"/>
                <a:sym typeface="Questrial"/>
              </a:rPr>
              <a:t>Total assets at the time of the previous </a:t>
            </a:r>
            <a:r>
              <a:rPr lang="en-US"/>
              <a:t>AGM</a:t>
            </a:r>
            <a:endParaRPr/>
          </a:p>
          <a:p>
            <a:pPr indent="-228600" lvl="1" marL="457200" marR="0" rtl="0" algn="l">
              <a:spcBef>
                <a:spcPts val="600"/>
              </a:spcBef>
              <a:spcAft>
                <a:spcPts val="0"/>
              </a:spcAft>
              <a:buClr>
                <a:srgbClr val="4C0000"/>
              </a:buClr>
              <a:buSzPts val="1800"/>
              <a:buFont typeface="Noto Sans Symbols"/>
              <a:buChar char="◼"/>
            </a:pPr>
            <a:r>
              <a:rPr b="0" i="0" lang="en-US" sz="1800" u="none" cap="none" strike="noStrike">
                <a:solidFill>
                  <a:schemeClr val="dk2"/>
                </a:solidFill>
                <a:latin typeface="Questrial"/>
                <a:ea typeface="Questrial"/>
                <a:cs typeface="Questrial"/>
                <a:sym typeface="Questrial"/>
              </a:rPr>
              <a:t>Total income since the previous annual general meeting</a:t>
            </a:r>
            <a:endParaRPr/>
          </a:p>
          <a:p>
            <a:pPr indent="-228600" lvl="1" marL="457200" marR="0" rtl="0" algn="l">
              <a:spcBef>
                <a:spcPts val="600"/>
              </a:spcBef>
              <a:spcAft>
                <a:spcPts val="0"/>
              </a:spcAft>
              <a:buClr>
                <a:srgbClr val="4C0000"/>
              </a:buClr>
              <a:buSzPts val="1800"/>
              <a:buFont typeface="Noto Sans Symbols"/>
              <a:buChar char="◼"/>
            </a:pPr>
            <a:r>
              <a:rPr b="0" i="0" lang="en-US" sz="1800" u="none" cap="none" strike="noStrike">
                <a:solidFill>
                  <a:schemeClr val="dk2"/>
                </a:solidFill>
                <a:latin typeface="Questrial"/>
                <a:ea typeface="Questrial"/>
                <a:cs typeface="Questrial"/>
                <a:sym typeface="Questrial"/>
              </a:rPr>
              <a:t>Total income from Association grants since the </a:t>
            </a:r>
            <a:r>
              <a:rPr lang="en-US"/>
              <a:t>last </a:t>
            </a:r>
            <a:r>
              <a:rPr b="0" i="0" lang="en-US" sz="1800" u="none" cap="none" strike="noStrike">
                <a:solidFill>
                  <a:schemeClr val="dk2"/>
                </a:solidFill>
                <a:latin typeface="Questrial"/>
                <a:ea typeface="Questrial"/>
                <a:cs typeface="Questrial"/>
                <a:sym typeface="Questrial"/>
              </a:rPr>
              <a:t>AGM</a:t>
            </a:r>
            <a:endParaRPr b="0" i="0" sz="1800" u="none" cap="none" strike="noStrike">
              <a:solidFill>
                <a:schemeClr val="dk2"/>
              </a:solidFill>
              <a:latin typeface="Questrial"/>
              <a:ea typeface="Questrial"/>
              <a:cs typeface="Questrial"/>
              <a:sym typeface="Questrial"/>
            </a:endParaRPr>
          </a:p>
          <a:p>
            <a:pPr indent="-228600" lvl="1" marL="457200" marR="0" rtl="0" algn="l">
              <a:spcBef>
                <a:spcPts val="600"/>
              </a:spcBef>
              <a:spcAft>
                <a:spcPts val="0"/>
              </a:spcAft>
              <a:buClr>
                <a:srgbClr val="4C0000"/>
              </a:buClr>
              <a:buSzPts val="1800"/>
              <a:buFont typeface="Noto Sans Symbols"/>
              <a:buChar char="◼"/>
            </a:pPr>
            <a:r>
              <a:rPr b="0" i="0" lang="en-US" sz="1800" u="none" cap="none" strike="noStrike">
                <a:solidFill>
                  <a:schemeClr val="dk2"/>
                </a:solidFill>
                <a:latin typeface="Questrial"/>
                <a:ea typeface="Questrial"/>
                <a:cs typeface="Questrial"/>
                <a:sym typeface="Questrial"/>
              </a:rPr>
              <a:t>Total expenditure since the previous </a:t>
            </a:r>
            <a:r>
              <a:rPr lang="en-US"/>
              <a:t>AGM</a:t>
            </a:r>
            <a:endParaRPr/>
          </a:p>
          <a:p>
            <a:pPr indent="-228600" lvl="1" marL="457200" marR="0" rtl="0" algn="l">
              <a:spcBef>
                <a:spcPts val="600"/>
              </a:spcBef>
              <a:spcAft>
                <a:spcPts val="0"/>
              </a:spcAft>
              <a:buClr>
                <a:srgbClr val="4C0000"/>
              </a:buClr>
              <a:buSzPts val="1800"/>
              <a:buFont typeface="Noto Sans Symbols"/>
              <a:buChar char="◼"/>
            </a:pPr>
            <a:r>
              <a:rPr b="0" i="0" lang="en-US" sz="1800" u="none" cap="none" strike="noStrike">
                <a:solidFill>
                  <a:schemeClr val="dk2"/>
                </a:solidFill>
                <a:latin typeface="Questrial"/>
                <a:ea typeface="Questrial"/>
                <a:cs typeface="Questrial"/>
                <a:sym typeface="Questrial"/>
              </a:rPr>
              <a:t>Current total assets</a:t>
            </a:r>
            <a:endParaRPr/>
          </a:p>
          <a:p>
            <a:pPr indent="-228600" lvl="1" marL="457200" marR="0" rtl="0" algn="l">
              <a:spcBef>
                <a:spcPts val="600"/>
              </a:spcBef>
              <a:spcAft>
                <a:spcPts val="0"/>
              </a:spcAft>
              <a:buClr>
                <a:srgbClr val="4C0000"/>
              </a:buClr>
              <a:buSzPts val="1800"/>
              <a:buFont typeface="Noto Sans Symbols"/>
              <a:buChar char="◼"/>
            </a:pPr>
            <a:r>
              <a:rPr b="0" i="0" lang="en-US" sz="1800" u="none" cap="none" strike="noStrike">
                <a:solidFill>
                  <a:schemeClr val="dk2"/>
                </a:solidFill>
                <a:latin typeface="Questrial"/>
                <a:ea typeface="Questrial"/>
                <a:cs typeface="Questrial"/>
                <a:sym typeface="Questrial"/>
              </a:rPr>
              <a:t>Any debts including loans from the Societies Committee</a:t>
            </a:r>
            <a:endParaRPr b="0" i="0" sz="1800" u="none" cap="none" strike="noStrike">
              <a:solidFill>
                <a:schemeClr val="dk2"/>
              </a:solidFill>
              <a:latin typeface="Questrial"/>
              <a:ea typeface="Questrial"/>
              <a:cs typeface="Questrial"/>
              <a:sym typeface="Questrial"/>
            </a:endParaRPr>
          </a:p>
          <a:p>
            <a:pPr indent="228600" lvl="0" marL="228600" marR="0" rtl="0" algn="l">
              <a:spcBef>
                <a:spcPts val="600"/>
              </a:spcBef>
              <a:spcAft>
                <a:spcPts val="0"/>
              </a:spcAft>
              <a:buNone/>
            </a:pPr>
            <a:r>
              <a:t/>
            </a:r>
            <a:endParaRPr/>
          </a:p>
          <a:p>
            <a:pPr indent="-228600" lvl="0" marL="228600" rtl="0">
              <a:spcBef>
                <a:spcPts val="0"/>
              </a:spcBef>
              <a:spcAft>
                <a:spcPts val="0"/>
              </a:spcAft>
              <a:buClr>
                <a:schemeClr val="accent1"/>
              </a:buClr>
              <a:buSzPts val="2000"/>
              <a:buFont typeface="Noto Sans Symbols"/>
              <a:buChar char="◼"/>
            </a:pPr>
            <a:r>
              <a:rPr lang="en-US"/>
              <a:t>Don’t worry, this is all on the AGM checklist.</a:t>
            </a:r>
            <a:endParaRPr/>
          </a:p>
        </p:txBody>
      </p:sp>
      <p:pic>
        <p:nvPicPr>
          <p:cNvPr id="418" name="Shape 418"/>
          <p:cNvPicPr preferRelativeResize="0"/>
          <p:nvPr/>
        </p:nvPicPr>
        <p:blipFill>
          <a:blip r:embed="rId3">
            <a:alphaModFix/>
          </a:blip>
          <a:stretch>
            <a:fillRect/>
          </a:stretch>
        </p:blipFill>
        <p:spPr>
          <a:xfrm>
            <a:off x="6746498" y="3575000"/>
            <a:ext cx="2132450" cy="30129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2" name="Shape 422"/>
        <p:cNvGrpSpPr/>
        <p:nvPr/>
      </p:nvGrpSpPr>
      <p:grpSpPr>
        <a:xfrm>
          <a:off x="0" y="0"/>
          <a:ext cx="0" cy="0"/>
          <a:chOff x="0" y="0"/>
          <a:chExt cx="0" cy="0"/>
        </a:xfrm>
      </p:grpSpPr>
      <p:sp>
        <p:nvSpPr>
          <p:cNvPr id="423" name="Shape 423"/>
          <p:cNvSpPr txBox="1"/>
          <p:nvPr>
            <p:ph type="title"/>
          </p:nvPr>
        </p:nvSpPr>
        <p:spPr>
          <a:xfrm>
            <a:off x="457199" y="914400"/>
            <a:ext cx="6508377" cy="1143000"/>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Clr>
                <a:schemeClr val="accent1"/>
              </a:buClr>
              <a:buFont typeface="Questrial"/>
              <a:buNone/>
            </a:pPr>
            <a:r>
              <a:rPr b="0" i="0" lang="en-US" sz="3600" u="none" cap="none" strike="noStrike">
                <a:solidFill>
                  <a:schemeClr val="accent1"/>
                </a:solidFill>
                <a:latin typeface="Questrial"/>
                <a:ea typeface="Questrial"/>
                <a:cs typeface="Questrial"/>
                <a:sym typeface="Questrial"/>
              </a:rPr>
              <a:t>Transparency and Accountability</a:t>
            </a:r>
            <a:endParaRPr b="0" i="0" sz="3600" u="none" cap="none" strike="noStrike">
              <a:solidFill>
                <a:schemeClr val="accent1"/>
              </a:solidFill>
              <a:latin typeface="Questrial"/>
              <a:ea typeface="Questrial"/>
              <a:cs typeface="Questrial"/>
              <a:sym typeface="Questrial"/>
            </a:endParaRPr>
          </a:p>
        </p:txBody>
      </p:sp>
      <p:sp>
        <p:nvSpPr>
          <p:cNvPr id="424" name="Shape 424"/>
          <p:cNvSpPr txBox="1"/>
          <p:nvPr>
            <p:ph idx="1" type="body"/>
          </p:nvPr>
        </p:nvSpPr>
        <p:spPr>
          <a:xfrm>
            <a:off x="457199" y="2209800"/>
            <a:ext cx="8398165" cy="3916363"/>
          </a:xfrm>
          <a:prstGeom prst="rect">
            <a:avLst/>
          </a:prstGeom>
          <a:noFill/>
          <a:ln>
            <a:noFill/>
          </a:ln>
        </p:spPr>
        <p:txBody>
          <a:bodyPr anchorCtr="0" anchor="t" bIns="45700" lIns="91425" spcFirstLastPara="1" rIns="91425" wrap="square" tIns="45700">
            <a:noAutofit/>
          </a:bodyPr>
          <a:lstStyle/>
          <a:p>
            <a:pPr indent="-228600" lvl="0" marL="228600" marR="0" rtl="0" algn="l">
              <a:spcBef>
                <a:spcPts val="0"/>
              </a:spcBef>
              <a:spcAft>
                <a:spcPts val="0"/>
              </a:spcAft>
              <a:buClr>
                <a:schemeClr val="accent1"/>
              </a:buClr>
              <a:buSzPts val="2000"/>
              <a:buFont typeface="Noto Sans Symbols"/>
              <a:buChar char="◼"/>
            </a:pPr>
            <a:r>
              <a:rPr b="0" i="0" lang="en-US" sz="2000" u="none" cap="none" strike="noStrike">
                <a:solidFill>
                  <a:schemeClr val="dk2"/>
                </a:solidFill>
                <a:latin typeface="Questrial"/>
                <a:ea typeface="Questrial"/>
                <a:cs typeface="Questrial"/>
                <a:sym typeface="Questrial"/>
              </a:rPr>
              <a:t>Societies’ accounts must be totally transparent</a:t>
            </a:r>
            <a:endParaRPr/>
          </a:p>
          <a:p>
            <a:pPr indent="-228600" lvl="1" marL="457200" marR="0" rtl="0" algn="l">
              <a:spcBef>
                <a:spcPts val="600"/>
              </a:spcBef>
              <a:spcAft>
                <a:spcPts val="0"/>
              </a:spcAft>
              <a:buClr>
                <a:srgbClr val="4C0000"/>
              </a:buClr>
              <a:buSzPts val="1800"/>
              <a:buFont typeface="Noto Sans Symbols"/>
              <a:buChar char="◼"/>
            </a:pPr>
            <a:r>
              <a:rPr b="0" i="0" lang="en-US" sz="1800" u="none" cap="none" strike="noStrike">
                <a:solidFill>
                  <a:schemeClr val="dk2"/>
                </a:solidFill>
                <a:latin typeface="Questrial"/>
                <a:ea typeface="Questrial"/>
                <a:cs typeface="Questrial"/>
                <a:sym typeface="Questrial"/>
              </a:rPr>
              <a:t>They must be maintained in a standard format</a:t>
            </a:r>
            <a:endParaRPr/>
          </a:p>
          <a:p>
            <a:pPr indent="-228600" lvl="1" marL="457200" marR="0" rtl="0" algn="l">
              <a:spcBef>
                <a:spcPts val="600"/>
              </a:spcBef>
              <a:spcAft>
                <a:spcPts val="0"/>
              </a:spcAft>
              <a:buClr>
                <a:srgbClr val="4C0000"/>
              </a:buClr>
              <a:buSzPts val="1800"/>
              <a:buFont typeface="Noto Sans Symbols"/>
              <a:buChar char="◼"/>
            </a:pPr>
            <a:r>
              <a:rPr b="0" i="0" lang="en-US" sz="1800" u="none" cap="none" strike="noStrike">
                <a:solidFill>
                  <a:schemeClr val="dk2"/>
                </a:solidFill>
                <a:latin typeface="Questrial"/>
                <a:ea typeface="Questrial"/>
                <a:cs typeface="Questrial"/>
                <a:sym typeface="Questrial"/>
              </a:rPr>
              <a:t>They must document </a:t>
            </a:r>
            <a:r>
              <a:rPr b="1" i="1" lang="en-US" sz="1800" u="none" cap="none" strike="noStrike">
                <a:solidFill>
                  <a:srgbClr val="E94A00"/>
                </a:solidFill>
                <a:latin typeface="Questrial"/>
                <a:ea typeface="Questrial"/>
                <a:cs typeface="Questrial"/>
                <a:sym typeface="Questrial"/>
              </a:rPr>
              <a:t>ALL</a:t>
            </a:r>
            <a:r>
              <a:rPr b="0" i="0" lang="en-US" sz="1800" u="none" cap="none" strike="noStrike">
                <a:solidFill>
                  <a:schemeClr val="dk2"/>
                </a:solidFill>
                <a:latin typeface="Questrial"/>
                <a:ea typeface="Questrial"/>
                <a:cs typeface="Questrial"/>
                <a:sym typeface="Questrial"/>
              </a:rPr>
              <a:t> income and expenditure</a:t>
            </a:r>
            <a:endParaRPr/>
          </a:p>
          <a:p>
            <a:pPr indent="-228600" lvl="0" marL="228600" marR="0" rtl="0" algn="l">
              <a:spcBef>
                <a:spcPts val="1800"/>
              </a:spcBef>
              <a:spcAft>
                <a:spcPts val="0"/>
              </a:spcAft>
              <a:buClr>
                <a:schemeClr val="accent1"/>
              </a:buClr>
              <a:buSzPts val="2000"/>
              <a:buFont typeface="Noto Sans Symbols"/>
              <a:buChar char="◼"/>
            </a:pPr>
            <a:r>
              <a:rPr b="0" i="0" lang="en-US" sz="2000" u="none" cap="none" strike="noStrike">
                <a:solidFill>
                  <a:schemeClr val="dk2"/>
                </a:solidFill>
                <a:latin typeface="Questrial"/>
                <a:ea typeface="Questrial"/>
                <a:cs typeface="Questrial"/>
                <a:sym typeface="Questrial"/>
              </a:rPr>
              <a:t>Societies are accountable to the Association and their members for their financial practices</a:t>
            </a:r>
            <a:endParaRPr/>
          </a:p>
          <a:p>
            <a:pPr indent="-228600" lvl="1" marL="457200" marR="0" rtl="0" algn="l">
              <a:spcBef>
                <a:spcPts val="600"/>
              </a:spcBef>
              <a:spcAft>
                <a:spcPts val="0"/>
              </a:spcAft>
              <a:buClr>
                <a:srgbClr val="4C0000"/>
              </a:buClr>
              <a:buSzPts val="1800"/>
              <a:buFont typeface="Noto Sans Symbols"/>
              <a:buChar char="◼"/>
            </a:pPr>
            <a:r>
              <a:rPr b="0" i="0" lang="en-US" sz="1800" u="none" cap="none" strike="noStrike">
                <a:solidFill>
                  <a:schemeClr val="dk2"/>
                </a:solidFill>
                <a:latin typeface="Questrial"/>
                <a:ea typeface="Questrial"/>
                <a:cs typeface="Questrial"/>
                <a:sym typeface="Questrial"/>
              </a:rPr>
              <a:t>Accounts must be updated regularly and made available upon request</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8" name="Shape 428"/>
        <p:cNvGrpSpPr/>
        <p:nvPr/>
      </p:nvGrpSpPr>
      <p:grpSpPr>
        <a:xfrm>
          <a:off x="0" y="0"/>
          <a:ext cx="0" cy="0"/>
          <a:chOff x="0" y="0"/>
          <a:chExt cx="0" cy="0"/>
        </a:xfrm>
      </p:grpSpPr>
      <p:sp>
        <p:nvSpPr>
          <p:cNvPr id="429" name="Shape 429"/>
          <p:cNvSpPr txBox="1"/>
          <p:nvPr>
            <p:ph type="title"/>
          </p:nvPr>
        </p:nvSpPr>
        <p:spPr>
          <a:xfrm>
            <a:off x="457199" y="536850"/>
            <a:ext cx="6508500" cy="1143000"/>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Clr>
                <a:schemeClr val="accent1"/>
              </a:buClr>
              <a:buFont typeface="Questrial"/>
              <a:buNone/>
            </a:pPr>
            <a:r>
              <a:rPr b="0" i="0" lang="en-US" sz="3600" u="none" cap="none" strike="noStrike">
                <a:solidFill>
                  <a:schemeClr val="accent1"/>
                </a:solidFill>
                <a:latin typeface="Questrial"/>
                <a:ea typeface="Questrial"/>
                <a:cs typeface="Questrial"/>
                <a:sym typeface="Questrial"/>
              </a:rPr>
              <a:t>Cash Management</a:t>
            </a:r>
            <a:endParaRPr b="0" i="0" sz="3600" u="none" cap="none" strike="noStrike">
              <a:solidFill>
                <a:schemeClr val="accent1"/>
              </a:solidFill>
              <a:latin typeface="Questrial"/>
              <a:ea typeface="Questrial"/>
              <a:cs typeface="Questrial"/>
              <a:sym typeface="Questrial"/>
            </a:endParaRPr>
          </a:p>
        </p:txBody>
      </p:sp>
      <p:sp>
        <p:nvSpPr>
          <p:cNvPr id="430" name="Shape 430"/>
          <p:cNvSpPr txBox="1"/>
          <p:nvPr>
            <p:ph idx="1" type="body"/>
          </p:nvPr>
        </p:nvSpPr>
        <p:spPr>
          <a:xfrm>
            <a:off x="457199" y="2209800"/>
            <a:ext cx="8398165" cy="3916363"/>
          </a:xfrm>
          <a:prstGeom prst="rect">
            <a:avLst/>
          </a:prstGeom>
          <a:noFill/>
          <a:ln>
            <a:noFill/>
          </a:ln>
        </p:spPr>
        <p:txBody>
          <a:bodyPr anchorCtr="0" anchor="t" bIns="45700" lIns="91425" spcFirstLastPara="1" rIns="91425" wrap="square" tIns="45700">
            <a:noAutofit/>
          </a:bodyPr>
          <a:lstStyle/>
          <a:p>
            <a:pPr indent="-228600" lvl="0" marL="228600" marR="0" rtl="0" algn="l">
              <a:lnSpc>
                <a:spcPct val="90000"/>
              </a:lnSpc>
              <a:spcBef>
                <a:spcPts val="0"/>
              </a:spcBef>
              <a:spcAft>
                <a:spcPts val="0"/>
              </a:spcAft>
              <a:buClr>
                <a:schemeClr val="accent1"/>
              </a:buClr>
              <a:buSzPts val="2000"/>
              <a:buFont typeface="Noto Sans Symbols"/>
              <a:buChar char="◼"/>
            </a:pPr>
            <a:r>
              <a:rPr b="0" i="0" lang="en-US" sz="2000" u="none" cap="none" strike="noStrike">
                <a:solidFill>
                  <a:schemeClr val="dk2"/>
                </a:solidFill>
                <a:latin typeface="Questrial"/>
                <a:ea typeface="Questrial"/>
                <a:cs typeface="Questrial"/>
                <a:sym typeface="Questrial"/>
              </a:rPr>
              <a:t>Cash may only be handled by those authorised to do so</a:t>
            </a:r>
            <a:endParaRPr/>
          </a:p>
          <a:p>
            <a:pPr indent="-228600" lvl="0" marL="228600" marR="0" rtl="0" algn="l">
              <a:lnSpc>
                <a:spcPct val="90000"/>
              </a:lnSpc>
              <a:spcBef>
                <a:spcPts val="1800"/>
              </a:spcBef>
              <a:spcAft>
                <a:spcPts val="0"/>
              </a:spcAft>
              <a:buClr>
                <a:schemeClr val="accent1"/>
              </a:buClr>
              <a:buSzPts val="2000"/>
              <a:buFont typeface="Noto Sans Symbols"/>
              <a:buChar char="◼"/>
            </a:pPr>
            <a:r>
              <a:rPr b="0" i="0" lang="en-US" sz="2000" u="none" cap="none" strike="noStrike">
                <a:solidFill>
                  <a:schemeClr val="dk2"/>
                </a:solidFill>
                <a:latin typeface="Questrial"/>
                <a:ea typeface="Questrial"/>
                <a:cs typeface="Questrial"/>
                <a:sym typeface="Questrial"/>
              </a:rPr>
              <a:t>Cash boxes are insured for up to £200.00</a:t>
            </a:r>
            <a:endParaRPr/>
          </a:p>
          <a:p>
            <a:pPr indent="-228600" lvl="1" marL="457200" marR="0" rtl="0" algn="l">
              <a:lnSpc>
                <a:spcPct val="115000"/>
              </a:lnSpc>
              <a:spcBef>
                <a:spcPts val="0"/>
              </a:spcBef>
              <a:spcAft>
                <a:spcPts val="0"/>
              </a:spcAft>
              <a:buSzPts val="1800"/>
              <a:buChar char="◼"/>
            </a:pPr>
            <a:r>
              <a:rPr lang="en-US"/>
              <a:t>Cash outside of your box is not insured.</a:t>
            </a:r>
            <a:endParaRPr/>
          </a:p>
          <a:p>
            <a:pPr indent="-228600" lvl="0" marL="228600" marR="0" rtl="0" algn="l">
              <a:lnSpc>
                <a:spcPct val="90000"/>
              </a:lnSpc>
              <a:spcBef>
                <a:spcPts val="1800"/>
              </a:spcBef>
              <a:spcAft>
                <a:spcPts val="0"/>
              </a:spcAft>
              <a:buClr>
                <a:schemeClr val="accent1"/>
              </a:buClr>
              <a:buSzPts val="2000"/>
              <a:buFont typeface="Noto Sans Symbols"/>
              <a:buChar char="◼"/>
            </a:pPr>
            <a:r>
              <a:rPr b="0" i="0" lang="en-US" sz="2000" u="none" cap="none" strike="noStrike">
                <a:solidFill>
                  <a:schemeClr val="dk2"/>
                </a:solidFill>
                <a:latin typeface="Questrial"/>
                <a:ea typeface="Questrial"/>
                <a:cs typeface="Questrial"/>
                <a:sym typeface="Questrial"/>
              </a:rPr>
              <a:t>Never keep more than £200.00 in your cash box for more than 1 day</a:t>
            </a:r>
            <a:endParaRPr/>
          </a:p>
          <a:p>
            <a:pPr indent="-228600" lvl="0" marL="228600" marR="0" rtl="0" algn="l">
              <a:lnSpc>
                <a:spcPct val="90000"/>
              </a:lnSpc>
              <a:spcBef>
                <a:spcPts val="1800"/>
              </a:spcBef>
              <a:spcAft>
                <a:spcPts val="0"/>
              </a:spcAft>
              <a:buClr>
                <a:schemeClr val="accent1"/>
              </a:buClr>
              <a:buSzPts val="2000"/>
              <a:buFont typeface="Noto Sans Symbols"/>
              <a:buChar char="◼"/>
            </a:pPr>
            <a:r>
              <a:rPr b="0" i="0" lang="en-US" sz="2000" u="none" cap="none" strike="noStrike">
                <a:solidFill>
                  <a:schemeClr val="dk2"/>
                </a:solidFill>
                <a:latin typeface="Questrial"/>
                <a:ea typeface="Questrial"/>
                <a:cs typeface="Questrial"/>
                <a:sym typeface="Questrial"/>
              </a:rPr>
              <a:t>The Cash Office can provide floats (change)</a:t>
            </a:r>
            <a:endParaRPr/>
          </a:p>
          <a:p>
            <a:pPr indent="-228600" lvl="0" marL="228600" marR="0" rtl="0" algn="l">
              <a:lnSpc>
                <a:spcPct val="90000"/>
              </a:lnSpc>
              <a:spcBef>
                <a:spcPts val="1800"/>
              </a:spcBef>
              <a:spcAft>
                <a:spcPts val="0"/>
              </a:spcAft>
              <a:buClr>
                <a:schemeClr val="accent1"/>
              </a:buClr>
              <a:buSzPts val="2000"/>
              <a:buFont typeface="Noto Sans Symbols"/>
              <a:buChar char="◼"/>
            </a:pPr>
            <a:r>
              <a:rPr b="0" i="0" lang="en-US" sz="2000" u="none" cap="none" strike="noStrike">
                <a:solidFill>
                  <a:schemeClr val="dk2"/>
                </a:solidFill>
                <a:latin typeface="Questrial"/>
                <a:ea typeface="Questrial"/>
                <a:cs typeface="Questrial"/>
                <a:sym typeface="Questrial"/>
              </a:rPr>
              <a:t>The Association can provide secure storage for your cash box over night/weekends if the balance is more than £200</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4" name="Shape 434"/>
        <p:cNvGrpSpPr/>
        <p:nvPr/>
      </p:nvGrpSpPr>
      <p:grpSpPr>
        <a:xfrm>
          <a:off x="0" y="0"/>
          <a:ext cx="0" cy="0"/>
          <a:chOff x="0" y="0"/>
          <a:chExt cx="0" cy="0"/>
        </a:xfrm>
      </p:grpSpPr>
      <p:sp>
        <p:nvSpPr>
          <p:cNvPr id="435" name="Shape 435"/>
          <p:cNvSpPr txBox="1"/>
          <p:nvPr>
            <p:ph type="title"/>
          </p:nvPr>
        </p:nvSpPr>
        <p:spPr>
          <a:xfrm>
            <a:off x="457199" y="383450"/>
            <a:ext cx="6508500" cy="1143000"/>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Clr>
                <a:schemeClr val="accent1"/>
              </a:buClr>
              <a:buFont typeface="Questrial"/>
              <a:buNone/>
            </a:pPr>
            <a:r>
              <a:rPr b="0" i="0" lang="en-US" sz="3600" u="none" cap="none" strike="noStrike">
                <a:solidFill>
                  <a:schemeClr val="accent1"/>
                </a:solidFill>
                <a:latin typeface="Questrial"/>
                <a:ea typeface="Questrial"/>
                <a:cs typeface="Questrial"/>
                <a:sym typeface="Questrial"/>
              </a:rPr>
              <a:t>Reimbursements</a:t>
            </a:r>
            <a:endParaRPr b="0" i="0" sz="3600" u="none" cap="none" strike="noStrike">
              <a:solidFill>
                <a:schemeClr val="accent1"/>
              </a:solidFill>
              <a:latin typeface="Questrial"/>
              <a:ea typeface="Questrial"/>
              <a:cs typeface="Questrial"/>
              <a:sym typeface="Questrial"/>
            </a:endParaRPr>
          </a:p>
        </p:txBody>
      </p:sp>
      <p:sp>
        <p:nvSpPr>
          <p:cNvPr id="436" name="Shape 436"/>
          <p:cNvSpPr txBox="1"/>
          <p:nvPr>
            <p:ph idx="1" type="body"/>
          </p:nvPr>
        </p:nvSpPr>
        <p:spPr>
          <a:xfrm>
            <a:off x="457200" y="2646350"/>
            <a:ext cx="8398200" cy="2368200"/>
          </a:xfrm>
          <a:prstGeom prst="rect">
            <a:avLst/>
          </a:prstGeom>
          <a:noFill/>
          <a:ln>
            <a:noFill/>
          </a:ln>
        </p:spPr>
        <p:txBody>
          <a:bodyPr anchorCtr="0" anchor="t" bIns="45700" lIns="91425" spcFirstLastPara="1" rIns="91425" wrap="square" tIns="45700">
            <a:noAutofit/>
          </a:bodyPr>
          <a:lstStyle/>
          <a:p>
            <a:pPr indent="-228600" lvl="0" marL="228600" marR="0" rtl="0" algn="l">
              <a:spcBef>
                <a:spcPts val="0"/>
              </a:spcBef>
              <a:spcAft>
                <a:spcPts val="0"/>
              </a:spcAft>
              <a:buClr>
                <a:schemeClr val="accent1"/>
              </a:buClr>
              <a:buSzPts val="2000"/>
              <a:buFont typeface="Noto Sans Symbols"/>
              <a:buChar char="◼"/>
            </a:pPr>
            <a:r>
              <a:rPr b="0" i="0" lang="en-US" sz="2000" u="none" cap="none" strike="noStrike">
                <a:solidFill>
                  <a:schemeClr val="dk2"/>
                </a:solidFill>
                <a:latin typeface="Questrial"/>
                <a:ea typeface="Questrial"/>
                <a:cs typeface="Questrial"/>
                <a:sym typeface="Questrial"/>
              </a:rPr>
              <a:t>Payment should be by cheque when possible</a:t>
            </a:r>
            <a:r>
              <a:rPr lang="en-US"/>
              <a:t> because they are more trackable</a:t>
            </a:r>
            <a:endParaRPr/>
          </a:p>
          <a:p>
            <a:pPr indent="-241300" lvl="1" marL="457200" marR="0" rtl="0" algn="l">
              <a:spcBef>
                <a:spcPts val="0"/>
              </a:spcBef>
              <a:spcAft>
                <a:spcPts val="0"/>
              </a:spcAft>
              <a:buClr>
                <a:schemeClr val="accent1"/>
              </a:buClr>
              <a:buSzPts val="2000"/>
              <a:buFont typeface="Noto Sans Symbols"/>
              <a:buChar char="◼"/>
            </a:pPr>
            <a:r>
              <a:rPr lang="en-US" sz="2000"/>
              <a:t>P</a:t>
            </a:r>
            <a:r>
              <a:rPr b="0" i="0" lang="en-US" sz="2000" u="none" cap="none" strike="noStrike">
                <a:solidFill>
                  <a:schemeClr val="dk2"/>
                </a:solidFill>
                <a:latin typeface="Questrial"/>
                <a:ea typeface="Questrial"/>
                <a:cs typeface="Questrial"/>
                <a:sym typeface="Questrial"/>
              </a:rPr>
              <a:t>urchases made from local merchants</a:t>
            </a:r>
            <a:r>
              <a:rPr lang="en-US" sz="2000"/>
              <a:t> </a:t>
            </a:r>
            <a:r>
              <a:rPr b="0" i="0" lang="en-US" sz="2000" u="none" cap="none" strike="noStrike">
                <a:solidFill>
                  <a:schemeClr val="dk2"/>
                </a:solidFill>
                <a:latin typeface="Questrial"/>
                <a:ea typeface="Questrial"/>
                <a:cs typeface="Questrial"/>
                <a:sym typeface="Questrial"/>
              </a:rPr>
              <a:t>may be paid from petty cash</a:t>
            </a:r>
            <a:endParaRPr/>
          </a:p>
          <a:p>
            <a:pPr indent="-228600" lvl="0" marL="228600" marR="0" rtl="0" algn="l">
              <a:spcBef>
                <a:spcPts val="1800"/>
              </a:spcBef>
              <a:spcAft>
                <a:spcPts val="0"/>
              </a:spcAft>
              <a:buClr>
                <a:schemeClr val="accent1"/>
              </a:buClr>
              <a:buSzPts val="2000"/>
              <a:buFont typeface="Noto Sans Symbols"/>
              <a:buChar char="◼"/>
            </a:pPr>
            <a:r>
              <a:rPr b="0" i="0" lang="en-US" sz="2000" u="none" cap="none" strike="noStrike">
                <a:solidFill>
                  <a:schemeClr val="dk2"/>
                </a:solidFill>
                <a:latin typeface="Questrial"/>
                <a:ea typeface="Questrial"/>
                <a:cs typeface="Questrial"/>
                <a:sym typeface="Questrial"/>
              </a:rPr>
              <a:t>For online purchases, you should use the Cash Office’s credit card and write a cheque to the Association</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40" name="Shape 440"/>
        <p:cNvGrpSpPr/>
        <p:nvPr/>
      </p:nvGrpSpPr>
      <p:grpSpPr>
        <a:xfrm>
          <a:off x="0" y="0"/>
          <a:ext cx="0" cy="0"/>
          <a:chOff x="0" y="0"/>
          <a:chExt cx="0" cy="0"/>
        </a:xfrm>
      </p:grpSpPr>
      <p:sp>
        <p:nvSpPr>
          <p:cNvPr id="441" name="Shape 441"/>
          <p:cNvSpPr txBox="1"/>
          <p:nvPr>
            <p:ph type="title"/>
          </p:nvPr>
        </p:nvSpPr>
        <p:spPr>
          <a:xfrm>
            <a:off x="457199" y="513250"/>
            <a:ext cx="6508500" cy="1143000"/>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Clr>
                <a:schemeClr val="accent1"/>
              </a:buClr>
              <a:buFont typeface="Questrial"/>
              <a:buNone/>
            </a:pPr>
            <a:r>
              <a:rPr b="0" i="0" lang="en-US" sz="3600" u="none" cap="none" strike="noStrike">
                <a:solidFill>
                  <a:schemeClr val="accent1"/>
                </a:solidFill>
                <a:latin typeface="Questrial"/>
                <a:ea typeface="Questrial"/>
                <a:cs typeface="Questrial"/>
                <a:sym typeface="Questrial"/>
              </a:rPr>
              <a:t>Banking</a:t>
            </a:r>
            <a:endParaRPr b="0" i="0" sz="3600" u="none" cap="none" strike="noStrike">
              <a:solidFill>
                <a:schemeClr val="accent1"/>
              </a:solidFill>
              <a:latin typeface="Questrial"/>
              <a:ea typeface="Questrial"/>
              <a:cs typeface="Questrial"/>
              <a:sym typeface="Questrial"/>
            </a:endParaRPr>
          </a:p>
        </p:txBody>
      </p:sp>
      <p:sp>
        <p:nvSpPr>
          <p:cNvPr id="442" name="Shape 442"/>
          <p:cNvSpPr txBox="1"/>
          <p:nvPr>
            <p:ph idx="1" type="body"/>
          </p:nvPr>
        </p:nvSpPr>
        <p:spPr>
          <a:xfrm>
            <a:off x="457200" y="2209800"/>
            <a:ext cx="8535300" cy="3916500"/>
          </a:xfrm>
          <a:prstGeom prst="rect">
            <a:avLst/>
          </a:prstGeom>
          <a:noFill/>
          <a:ln>
            <a:noFill/>
          </a:ln>
        </p:spPr>
        <p:txBody>
          <a:bodyPr anchorCtr="0" anchor="t" bIns="45700" lIns="91425" spcFirstLastPara="1" rIns="91425" wrap="square" tIns="45700">
            <a:noAutofit/>
          </a:bodyPr>
          <a:lstStyle/>
          <a:p>
            <a:pPr indent="-228600" lvl="0" marL="228600" marR="0" rtl="0" algn="l">
              <a:lnSpc>
                <a:spcPct val="90000"/>
              </a:lnSpc>
              <a:spcBef>
                <a:spcPts val="0"/>
              </a:spcBef>
              <a:spcAft>
                <a:spcPts val="0"/>
              </a:spcAft>
              <a:buClr>
                <a:schemeClr val="accent1"/>
              </a:buClr>
              <a:buSzPts val="1700"/>
              <a:buFont typeface="Noto Sans Symbols"/>
              <a:buChar char="◼"/>
            </a:pPr>
            <a:r>
              <a:rPr b="0" i="0" lang="en-US" sz="1700" u="none" cap="none" strike="noStrike">
                <a:solidFill>
                  <a:schemeClr val="dk2"/>
                </a:solidFill>
                <a:latin typeface="Questrial"/>
                <a:ea typeface="Questrial"/>
                <a:cs typeface="Questrial"/>
                <a:sym typeface="Questrial"/>
              </a:rPr>
              <a:t>Societies may only hold one bank account without leave of the Societies Committee (supplemental ac</a:t>
            </a:r>
            <a:r>
              <a:rPr lang="en-US" sz="1700"/>
              <a:t>counts must be approved) </a:t>
            </a:r>
            <a:endParaRPr/>
          </a:p>
          <a:p>
            <a:pPr indent="-228600" lvl="0" marL="228600" marR="0" rtl="0" algn="l">
              <a:lnSpc>
                <a:spcPct val="90000"/>
              </a:lnSpc>
              <a:spcBef>
                <a:spcPts val="1800"/>
              </a:spcBef>
              <a:spcAft>
                <a:spcPts val="0"/>
              </a:spcAft>
              <a:buClr>
                <a:schemeClr val="accent1"/>
              </a:buClr>
              <a:buSzPts val="1700"/>
              <a:buFont typeface="Noto Sans Symbols"/>
              <a:buChar char="◼"/>
            </a:pPr>
            <a:r>
              <a:rPr b="0" i="0" lang="en-US" sz="1700" u="none" cap="none" strike="noStrike">
                <a:solidFill>
                  <a:schemeClr val="dk2"/>
                </a:solidFill>
                <a:latin typeface="Questrial"/>
                <a:ea typeface="Questrial"/>
                <a:cs typeface="Questrial"/>
                <a:sym typeface="Questrial"/>
              </a:rPr>
              <a:t>All mandates must include two members of the Association’s permanent staff as signatories</a:t>
            </a:r>
            <a:endParaRPr/>
          </a:p>
          <a:p>
            <a:pPr indent="-228600" lvl="1" marL="457200" marR="0" rtl="0" algn="l">
              <a:lnSpc>
                <a:spcPct val="90000"/>
              </a:lnSpc>
              <a:spcBef>
                <a:spcPts val="600"/>
              </a:spcBef>
              <a:spcAft>
                <a:spcPts val="0"/>
              </a:spcAft>
              <a:buClr>
                <a:srgbClr val="4C0000"/>
              </a:buClr>
              <a:buSzPts val="1530"/>
              <a:buFont typeface="Noto Sans Symbols"/>
              <a:buChar char="◼"/>
            </a:pPr>
            <a:r>
              <a:rPr b="0" i="0" lang="en-US" sz="1530" u="none" cap="none" strike="noStrike">
                <a:solidFill>
                  <a:schemeClr val="dk2"/>
                </a:solidFill>
                <a:latin typeface="Questrial"/>
                <a:ea typeface="Questrial"/>
                <a:cs typeface="Questrial"/>
                <a:sym typeface="Questrial"/>
              </a:rPr>
              <a:t>Jillian Cowan, Management Accountant</a:t>
            </a:r>
            <a:endParaRPr/>
          </a:p>
          <a:p>
            <a:pPr indent="-228600" lvl="1" marL="457200" marR="0" rtl="0" algn="l">
              <a:lnSpc>
                <a:spcPct val="90000"/>
              </a:lnSpc>
              <a:spcBef>
                <a:spcPts val="600"/>
              </a:spcBef>
              <a:spcAft>
                <a:spcPts val="0"/>
              </a:spcAft>
              <a:buClr>
                <a:srgbClr val="4C0000"/>
              </a:buClr>
              <a:buSzPts val="1530"/>
              <a:buFont typeface="Noto Sans Symbols"/>
              <a:buChar char="◼"/>
            </a:pPr>
            <a:r>
              <a:rPr b="0" i="0" lang="en-US" sz="1530" u="none" cap="none" strike="noStrike">
                <a:solidFill>
                  <a:schemeClr val="dk2"/>
                </a:solidFill>
                <a:latin typeface="Questrial"/>
                <a:ea typeface="Questrial"/>
                <a:cs typeface="Questrial"/>
                <a:sym typeface="Questrial"/>
              </a:rPr>
              <a:t>David Whitton, General Manager</a:t>
            </a:r>
            <a:endParaRPr/>
          </a:p>
          <a:p>
            <a:pPr indent="-228600" lvl="0" marL="228600" marR="0" rtl="0" algn="l">
              <a:lnSpc>
                <a:spcPct val="90000"/>
              </a:lnSpc>
              <a:spcBef>
                <a:spcPts val="1800"/>
              </a:spcBef>
              <a:spcAft>
                <a:spcPts val="0"/>
              </a:spcAft>
              <a:buClr>
                <a:schemeClr val="accent1"/>
              </a:buClr>
              <a:buSzPts val="1700"/>
              <a:buFont typeface="Noto Sans Symbols"/>
              <a:buChar char="◼"/>
            </a:pPr>
            <a:r>
              <a:rPr b="0" i="0" lang="en-US" sz="1700" u="none" cap="none" strike="noStrike">
                <a:solidFill>
                  <a:schemeClr val="dk2"/>
                </a:solidFill>
                <a:latin typeface="Questrial"/>
                <a:ea typeface="Questrial"/>
                <a:cs typeface="Questrial"/>
                <a:sym typeface="Questrial"/>
              </a:rPr>
              <a:t>All cheques must be signed by </a:t>
            </a:r>
            <a:r>
              <a:rPr b="1" i="1" lang="en-US" sz="1700" u="none" cap="none" strike="noStrike">
                <a:solidFill>
                  <a:srgbClr val="E94A00"/>
                </a:solidFill>
                <a:latin typeface="Questrial"/>
                <a:ea typeface="Questrial"/>
                <a:cs typeface="Questrial"/>
                <a:sym typeface="Questrial"/>
              </a:rPr>
              <a:t>TWO</a:t>
            </a:r>
            <a:r>
              <a:rPr b="0" i="0" lang="en-US" sz="1700" u="none" cap="none" strike="noStrike">
                <a:solidFill>
                  <a:schemeClr val="dk2"/>
                </a:solidFill>
                <a:latin typeface="Questrial"/>
                <a:ea typeface="Questrial"/>
                <a:cs typeface="Questrial"/>
                <a:sym typeface="Questrial"/>
              </a:rPr>
              <a:t>  signatories</a:t>
            </a:r>
            <a:endParaRPr/>
          </a:p>
          <a:p>
            <a:pPr indent="-228600" lvl="0" marL="228600" marR="0" rtl="0" algn="l">
              <a:lnSpc>
                <a:spcPct val="90000"/>
              </a:lnSpc>
              <a:spcBef>
                <a:spcPts val="1800"/>
              </a:spcBef>
              <a:spcAft>
                <a:spcPts val="0"/>
              </a:spcAft>
              <a:buClr>
                <a:schemeClr val="accent1"/>
              </a:buClr>
              <a:buSzPts val="1700"/>
              <a:buFont typeface="Noto Sans Symbols"/>
              <a:buChar char="◼"/>
            </a:pPr>
            <a:r>
              <a:rPr b="0" i="0" lang="en-US" sz="1700" u="none" cap="none" strike="noStrike">
                <a:solidFill>
                  <a:schemeClr val="dk2"/>
                </a:solidFill>
                <a:latin typeface="Questrial"/>
                <a:ea typeface="Questrial"/>
                <a:cs typeface="Questrial"/>
                <a:sym typeface="Questrial"/>
              </a:rPr>
              <a:t>All correspondence must be addressed to the Association and </a:t>
            </a:r>
            <a:r>
              <a:rPr b="0" i="1" lang="en-US" sz="1700" u="none" cap="none" strike="noStrike">
                <a:solidFill>
                  <a:schemeClr val="dk2"/>
                </a:solidFill>
                <a:latin typeface="Questrial"/>
                <a:ea typeface="Questrial"/>
                <a:cs typeface="Questrial"/>
                <a:sym typeface="Questrial"/>
              </a:rPr>
              <a:t>check your </a:t>
            </a:r>
            <a:r>
              <a:rPr i="1" lang="en-US" sz="1700"/>
              <a:t>mailboxes</a:t>
            </a:r>
            <a:r>
              <a:rPr b="0" i="0" lang="en-US" sz="1700" u="none" cap="none" strike="noStrike">
                <a:solidFill>
                  <a:schemeClr val="dk2"/>
                </a:solidFill>
                <a:latin typeface="Questrial"/>
                <a:ea typeface="Questrial"/>
                <a:cs typeface="Questrial"/>
                <a:sym typeface="Questrial"/>
              </a:rPr>
              <a:t> </a:t>
            </a:r>
            <a:endParaRPr/>
          </a:p>
          <a:p>
            <a:pPr indent="-228600" lvl="0" marL="228600" marR="0" rtl="0" algn="l">
              <a:lnSpc>
                <a:spcPct val="90000"/>
              </a:lnSpc>
              <a:spcBef>
                <a:spcPts val="1800"/>
              </a:spcBef>
              <a:spcAft>
                <a:spcPts val="0"/>
              </a:spcAft>
              <a:buClr>
                <a:schemeClr val="accent1"/>
              </a:buClr>
              <a:buSzPts val="1700"/>
              <a:buFont typeface="Noto Sans Symbols"/>
              <a:buChar char="◼"/>
            </a:pPr>
            <a:r>
              <a:rPr b="0" i="0" lang="en-US" sz="1700" u="none" cap="none" strike="noStrike">
                <a:solidFill>
                  <a:schemeClr val="dk2"/>
                </a:solidFill>
                <a:latin typeface="Questrial"/>
                <a:ea typeface="Questrial"/>
                <a:cs typeface="Questrial"/>
                <a:sym typeface="Questrial"/>
              </a:rPr>
              <a:t>Correspondence will be placed in pigeonholes, which must be checked fortnightly</a:t>
            </a:r>
            <a:endParaRPr/>
          </a:p>
          <a:p>
            <a:pPr indent="-228600" lvl="0" marL="228600" marR="0" rtl="0" algn="l">
              <a:lnSpc>
                <a:spcPct val="90000"/>
              </a:lnSpc>
              <a:spcBef>
                <a:spcPts val="1800"/>
              </a:spcBef>
              <a:spcAft>
                <a:spcPts val="0"/>
              </a:spcAft>
              <a:buClr>
                <a:schemeClr val="accent1"/>
              </a:buClr>
              <a:buSzPts val="1700"/>
              <a:buFont typeface="Noto Sans Symbols"/>
              <a:buChar char="◼"/>
            </a:pPr>
            <a:r>
              <a:rPr b="0" i="0" lang="en-US" sz="1700" u="none" cap="none" strike="noStrike">
                <a:solidFill>
                  <a:schemeClr val="dk2"/>
                </a:solidFill>
                <a:latin typeface="Questrial"/>
                <a:ea typeface="Questrial"/>
                <a:cs typeface="Questrial"/>
                <a:sym typeface="Questrial"/>
              </a:rPr>
              <a:t>Know your cash book balance at all times and prevent bounced cheques</a:t>
            </a:r>
            <a:endParaRPr b="0" i="0" sz="1700" u="none" cap="none" strike="noStrike">
              <a:solidFill>
                <a:schemeClr val="dk2"/>
              </a:solidFill>
              <a:latin typeface="Questrial"/>
              <a:ea typeface="Questrial"/>
              <a:cs typeface="Questrial"/>
              <a:sym typeface="Quest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46" name="Shape 446"/>
        <p:cNvGrpSpPr/>
        <p:nvPr/>
      </p:nvGrpSpPr>
      <p:grpSpPr>
        <a:xfrm>
          <a:off x="0" y="0"/>
          <a:ext cx="0" cy="0"/>
          <a:chOff x="0" y="0"/>
          <a:chExt cx="0" cy="0"/>
        </a:xfrm>
      </p:grpSpPr>
      <p:sp>
        <p:nvSpPr>
          <p:cNvPr id="447" name="Shape 447"/>
          <p:cNvSpPr txBox="1"/>
          <p:nvPr>
            <p:ph type="title"/>
          </p:nvPr>
        </p:nvSpPr>
        <p:spPr>
          <a:xfrm>
            <a:off x="457199" y="525050"/>
            <a:ext cx="6508500" cy="1143000"/>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Clr>
                <a:schemeClr val="accent1"/>
              </a:buClr>
              <a:buFont typeface="Questrial"/>
              <a:buNone/>
            </a:pPr>
            <a:r>
              <a:rPr b="0" i="0" lang="en-US" sz="3600" u="none" cap="none" strike="noStrike">
                <a:solidFill>
                  <a:schemeClr val="accent1"/>
                </a:solidFill>
                <a:latin typeface="Questrial"/>
                <a:ea typeface="Questrial"/>
                <a:cs typeface="Questrial"/>
                <a:sym typeface="Questrial"/>
              </a:rPr>
              <a:t>Fixed Assets</a:t>
            </a:r>
            <a:endParaRPr/>
          </a:p>
        </p:txBody>
      </p:sp>
      <p:sp>
        <p:nvSpPr>
          <p:cNvPr id="448" name="Shape 448"/>
          <p:cNvSpPr txBox="1"/>
          <p:nvPr>
            <p:ph idx="1" type="body"/>
          </p:nvPr>
        </p:nvSpPr>
        <p:spPr>
          <a:xfrm>
            <a:off x="457199" y="2209800"/>
            <a:ext cx="8398165" cy="3916363"/>
          </a:xfrm>
          <a:prstGeom prst="rect">
            <a:avLst/>
          </a:prstGeom>
          <a:noFill/>
          <a:ln>
            <a:noFill/>
          </a:ln>
        </p:spPr>
        <p:txBody>
          <a:bodyPr anchorCtr="0" anchor="t" bIns="45700" lIns="91425" spcFirstLastPara="1" rIns="91425" wrap="square" tIns="45700">
            <a:noAutofit/>
          </a:bodyPr>
          <a:lstStyle/>
          <a:p>
            <a:pPr indent="-228600" lvl="0" marL="228600" marR="0" rtl="0" algn="l">
              <a:spcBef>
                <a:spcPts val="0"/>
              </a:spcBef>
              <a:spcAft>
                <a:spcPts val="0"/>
              </a:spcAft>
              <a:buClr>
                <a:schemeClr val="accent1"/>
              </a:buClr>
              <a:buSzPts val="2000"/>
              <a:buFont typeface="Noto Sans Symbols"/>
              <a:buChar char="◼"/>
            </a:pPr>
            <a:r>
              <a:rPr b="0" i="0" lang="en-US" sz="2000" u="none" cap="none" strike="noStrike">
                <a:solidFill>
                  <a:schemeClr val="dk2"/>
                </a:solidFill>
                <a:latin typeface="Questrial"/>
                <a:ea typeface="Questrial"/>
                <a:cs typeface="Questrial"/>
                <a:sym typeface="Questrial"/>
              </a:rPr>
              <a:t>A fixed asset is a tangible piece of property that a society does not expect to be consumed or sold within one year</a:t>
            </a:r>
            <a:endParaRPr/>
          </a:p>
          <a:p>
            <a:pPr indent="-228600" lvl="0" marL="228600" marR="0" rtl="0" algn="l">
              <a:spcBef>
                <a:spcPts val="1800"/>
              </a:spcBef>
              <a:spcAft>
                <a:spcPts val="0"/>
              </a:spcAft>
              <a:buClr>
                <a:schemeClr val="accent1"/>
              </a:buClr>
              <a:buSzPts val="2000"/>
              <a:buFont typeface="Noto Sans Symbols"/>
              <a:buChar char="◼"/>
            </a:pPr>
            <a:r>
              <a:rPr b="0" i="0" lang="en-US" sz="2000" u="none" cap="none" strike="noStrike">
                <a:solidFill>
                  <a:schemeClr val="dk2"/>
                </a:solidFill>
                <a:latin typeface="Questrial"/>
                <a:ea typeface="Questrial"/>
                <a:cs typeface="Questrial"/>
                <a:sym typeface="Questrial"/>
              </a:rPr>
              <a:t>Societies must seek the permission of the Association Director of Student Development or Activities to sell or otherwise dispose of a fixed asset if purchased with Association funding</a:t>
            </a:r>
            <a:endParaRPr/>
          </a:p>
          <a:p>
            <a:pPr indent="-228600" lvl="0" marL="228600" marR="0" rtl="0" algn="l">
              <a:spcBef>
                <a:spcPts val="1800"/>
              </a:spcBef>
              <a:spcAft>
                <a:spcPts val="0"/>
              </a:spcAft>
              <a:buClr>
                <a:schemeClr val="accent1"/>
              </a:buClr>
              <a:buSzPts val="2000"/>
              <a:buFont typeface="Noto Sans Symbols"/>
              <a:buChar char="◼"/>
            </a:pPr>
            <a:r>
              <a:rPr b="0" i="0" lang="en-US" sz="2000" u="none" cap="none" strike="noStrike">
                <a:solidFill>
                  <a:schemeClr val="dk2"/>
                </a:solidFill>
                <a:latin typeface="Questrial"/>
                <a:ea typeface="Questrial"/>
                <a:cs typeface="Questrial"/>
                <a:sym typeface="Questrial"/>
              </a:rPr>
              <a:t>High value assets may be insured by the union at the discretion of the Management Accountant</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52" name="Shape 452"/>
        <p:cNvGrpSpPr/>
        <p:nvPr/>
      </p:nvGrpSpPr>
      <p:grpSpPr>
        <a:xfrm>
          <a:off x="0" y="0"/>
          <a:ext cx="0" cy="0"/>
          <a:chOff x="0" y="0"/>
          <a:chExt cx="0" cy="0"/>
        </a:xfrm>
      </p:grpSpPr>
      <p:sp>
        <p:nvSpPr>
          <p:cNvPr id="453" name="Shape 453"/>
          <p:cNvSpPr txBox="1"/>
          <p:nvPr>
            <p:ph type="title"/>
          </p:nvPr>
        </p:nvSpPr>
        <p:spPr>
          <a:xfrm>
            <a:off x="457199" y="513250"/>
            <a:ext cx="6508500" cy="1143000"/>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Clr>
                <a:schemeClr val="accent1"/>
              </a:buClr>
              <a:buFont typeface="Questrial"/>
              <a:buNone/>
            </a:pPr>
            <a:r>
              <a:rPr b="0" i="0" lang="en-US" sz="3600" u="none" cap="none" strike="noStrike">
                <a:solidFill>
                  <a:schemeClr val="accent1"/>
                </a:solidFill>
                <a:latin typeface="Questrial"/>
                <a:ea typeface="Questrial"/>
                <a:cs typeface="Questrial"/>
                <a:sym typeface="Questrial"/>
              </a:rPr>
              <a:t>Charitable Donations</a:t>
            </a:r>
            <a:endParaRPr/>
          </a:p>
        </p:txBody>
      </p:sp>
      <p:sp>
        <p:nvSpPr>
          <p:cNvPr id="454" name="Shape 454"/>
          <p:cNvSpPr txBox="1"/>
          <p:nvPr>
            <p:ph idx="1" type="body"/>
          </p:nvPr>
        </p:nvSpPr>
        <p:spPr>
          <a:xfrm>
            <a:off x="457199" y="2209800"/>
            <a:ext cx="8398165" cy="3916363"/>
          </a:xfrm>
          <a:prstGeom prst="rect">
            <a:avLst/>
          </a:prstGeom>
          <a:noFill/>
          <a:ln>
            <a:noFill/>
          </a:ln>
        </p:spPr>
        <p:txBody>
          <a:bodyPr anchorCtr="0" anchor="t" bIns="45700" lIns="91425" spcFirstLastPara="1" rIns="91425" wrap="square" tIns="45700">
            <a:noAutofit/>
          </a:bodyPr>
          <a:lstStyle/>
          <a:p>
            <a:pPr indent="-228600" lvl="0" marL="228600" marR="0" rtl="0" algn="l">
              <a:spcBef>
                <a:spcPts val="0"/>
              </a:spcBef>
              <a:spcAft>
                <a:spcPts val="0"/>
              </a:spcAft>
              <a:buClr>
                <a:schemeClr val="accent1"/>
              </a:buClr>
              <a:buSzPts val="2000"/>
              <a:buFont typeface="Noto Sans Symbols"/>
              <a:buChar char="◼"/>
            </a:pPr>
            <a:r>
              <a:rPr b="0" i="0" lang="en-US" sz="2000" u="none" cap="none" strike="noStrike">
                <a:solidFill>
                  <a:schemeClr val="dk2"/>
                </a:solidFill>
                <a:latin typeface="Questrial"/>
                <a:ea typeface="Questrial"/>
                <a:cs typeface="Questrial"/>
                <a:sym typeface="Questrial"/>
              </a:rPr>
              <a:t>All charitable donations </a:t>
            </a:r>
            <a:r>
              <a:rPr b="0" i="0" lang="en-US" sz="2000" u="sng" cap="none" strike="noStrike">
                <a:solidFill>
                  <a:schemeClr val="dk2"/>
                </a:solidFill>
                <a:latin typeface="Questrial"/>
                <a:ea typeface="Questrial"/>
                <a:cs typeface="Questrial"/>
                <a:sym typeface="Questrial"/>
              </a:rPr>
              <a:t>must </a:t>
            </a:r>
            <a:r>
              <a:rPr b="0" i="0" lang="en-US" sz="2000" u="none" cap="none" strike="noStrike">
                <a:solidFill>
                  <a:schemeClr val="dk2"/>
                </a:solidFill>
                <a:latin typeface="Questrial"/>
                <a:ea typeface="Questrial"/>
                <a:cs typeface="Questrial"/>
                <a:sym typeface="Questrial"/>
              </a:rPr>
              <a:t>be processed through the Charities Campaign</a:t>
            </a:r>
            <a:r>
              <a:rPr lang="en-US"/>
              <a:t>. Failure to do so will result in penalties.</a:t>
            </a:r>
            <a:endParaRPr/>
          </a:p>
          <a:p>
            <a:pPr indent="-228600" lvl="1" marL="457200" marR="0" rtl="0" algn="l">
              <a:spcBef>
                <a:spcPts val="0"/>
              </a:spcBef>
              <a:spcAft>
                <a:spcPts val="0"/>
              </a:spcAft>
              <a:buSzPts val="1800"/>
              <a:buChar char="◼"/>
            </a:pPr>
            <a:r>
              <a:rPr lang="en-US"/>
              <a:t>The donation will still come from your society and will also count towards the total money for charity St Andrews raises</a:t>
            </a:r>
            <a:endParaRPr/>
          </a:p>
          <a:p>
            <a:pPr indent="-228600" lvl="0" marL="228600" marR="0" rtl="0" algn="l">
              <a:spcBef>
                <a:spcPts val="1800"/>
              </a:spcBef>
              <a:spcAft>
                <a:spcPts val="0"/>
              </a:spcAft>
              <a:buClr>
                <a:schemeClr val="accent1"/>
              </a:buClr>
              <a:buSzPts val="2000"/>
              <a:buFont typeface="Noto Sans Symbols"/>
              <a:buChar char="◼"/>
            </a:pPr>
            <a:r>
              <a:rPr lang="en-US"/>
              <a:t>Speak to the Charitable Societies Coordinator (</a:t>
            </a:r>
            <a:r>
              <a:rPr lang="en-US">
                <a:solidFill>
                  <a:schemeClr val="accent3"/>
                </a:solidFill>
              </a:rPr>
              <a:t>charitysocs@</a:t>
            </a:r>
            <a:r>
              <a:rPr lang="en-US"/>
              <a:t>) for donations </a:t>
            </a:r>
            <a:r>
              <a:rPr b="0" i="0" lang="en-US" sz="2000" u="none" cap="none" strike="noStrike">
                <a:solidFill>
                  <a:schemeClr val="dk2"/>
                </a:solidFill>
                <a:latin typeface="Questrial"/>
                <a:ea typeface="Questrial"/>
                <a:cs typeface="Questrial"/>
                <a:sym typeface="Questrial"/>
              </a:rPr>
              <a:t>out</a:t>
            </a:r>
            <a:r>
              <a:rPr lang="en-US"/>
              <a:t>side of</a:t>
            </a:r>
            <a:r>
              <a:rPr b="0" i="0" lang="en-US" sz="2000" u="none" cap="none" strike="noStrike">
                <a:solidFill>
                  <a:schemeClr val="dk2"/>
                </a:solidFill>
                <a:latin typeface="Questrial"/>
                <a:ea typeface="Questrial"/>
                <a:cs typeface="Questrial"/>
                <a:sym typeface="Questrial"/>
              </a:rPr>
              <a:t> the Campaign framework for emergency relief campaigns.</a:t>
            </a:r>
            <a:endParaRPr/>
          </a:p>
          <a:p>
            <a:pPr indent="-228600" lvl="0" marL="228600" marR="0" rtl="0" algn="l">
              <a:spcBef>
                <a:spcPts val="1800"/>
              </a:spcBef>
              <a:spcAft>
                <a:spcPts val="0"/>
              </a:spcAft>
              <a:buClr>
                <a:schemeClr val="accent1"/>
              </a:buClr>
              <a:buSzPts val="2000"/>
              <a:buFont typeface="Noto Sans Symbols"/>
              <a:buChar char="◼"/>
            </a:pPr>
            <a:r>
              <a:rPr b="0" i="0" lang="en-US" sz="2000" u="none" cap="none" strike="noStrike">
                <a:solidFill>
                  <a:schemeClr val="dk2"/>
                </a:solidFill>
                <a:latin typeface="Questrial"/>
                <a:ea typeface="Questrial"/>
                <a:cs typeface="Questrial"/>
                <a:sym typeface="Questrial"/>
              </a:rPr>
              <a:t>If you are a charitable society, </a:t>
            </a:r>
            <a:r>
              <a:rPr lang="en-US"/>
              <a:t>please come to the Charitable Societies Round-table on 1st October at 2pm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58" name="Shape 458"/>
        <p:cNvGrpSpPr/>
        <p:nvPr/>
      </p:nvGrpSpPr>
      <p:grpSpPr>
        <a:xfrm>
          <a:off x="0" y="0"/>
          <a:ext cx="0" cy="0"/>
          <a:chOff x="0" y="0"/>
          <a:chExt cx="0" cy="0"/>
        </a:xfrm>
      </p:grpSpPr>
      <p:sp>
        <p:nvSpPr>
          <p:cNvPr id="459" name="Shape 459"/>
          <p:cNvSpPr txBox="1"/>
          <p:nvPr>
            <p:ph type="title"/>
          </p:nvPr>
        </p:nvSpPr>
        <p:spPr>
          <a:xfrm>
            <a:off x="2209801" y="3429000"/>
            <a:ext cx="4966446" cy="1398494"/>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Clr>
                <a:schemeClr val="accent1"/>
              </a:buClr>
              <a:buFont typeface="Questrial"/>
              <a:buNone/>
            </a:pPr>
            <a:r>
              <a:rPr lang="en-US"/>
              <a:t>3</a:t>
            </a:r>
            <a:r>
              <a:rPr b="0" i="0" lang="en-US" sz="4600" u="none" cap="none" strike="noStrike">
                <a:solidFill>
                  <a:schemeClr val="accent1"/>
                </a:solidFill>
                <a:latin typeface="Questrial"/>
                <a:ea typeface="Questrial"/>
                <a:cs typeface="Questrial"/>
                <a:sym typeface="Questrial"/>
              </a:rPr>
              <a:t>.Budgeting</a:t>
            </a:r>
            <a:endParaRPr b="0" i="0" sz="4600" u="none" cap="none" strike="noStrike">
              <a:solidFill>
                <a:schemeClr val="accent1"/>
              </a:solidFill>
              <a:latin typeface="Questrial"/>
              <a:ea typeface="Questrial"/>
              <a:cs typeface="Questrial"/>
              <a:sym typeface="Questrial"/>
            </a:endParaRPr>
          </a:p>
        </p:txBody>
      </p:sp>
      <p:sp>
        <p:nvSpPr>
          <p:cNvPr id="460" name="Shape 460"/>
          <p:cNvSpPr txBox="1"/>
          <p:nvPr>
            <p:ph idx="1" type="body"/>
          </p:nvPr>
        </p:nvSpPr>
        <p:spPr>
          <a:xfrm>
            <a:off x="2209801" y="4824414"/>
            <a:ext cx="4966446" cy="1320800"/>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Clr>
                <a:schemeClr val="accent1"/>
              </a:buClr>
              <a:buFont typeface="Noto Sans Symbols"/>
              <a:buNone/>
            </a:pPr>
            <a:r>
              <a:t/>
            </a:r>
            <a:endParaRPr b="0" i="0" sz="1600" u="none" cap="none" strike="noStrike">
              <a:solidFill>
                <a:schemeClr val="dk2"/>
              </a:solidFill>
              <a:latin typeface="Questrial"/>
              <a:ea typeface="Questrial"/>
              <a:cs typeface="Questrial"/>
              <a:sym typeface="Quest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2" name="Shape 332"/>
        <p:cNvGrpSpPr/>
        <p:nvPr/>
      </p:nvGrpSpPr>
      <p:grpSpPr>
        <a:xfrm>
          <a:off x="0" y="0"/>
          <a:ext cx="0" cy="0"/>
          <a:chOff x="0" y="0"/>
          <a:chExt cx="0" cy="0"/>
        </a:xfrm>
      </p:grpSpPr>
      <p:sp>
        <p:nvSpPr>
          <p:cNvPr id="333" name="Shape 333"/>
          <p:cNvSpPr txBox="1"/>
          <p:nvPr>
            <p:ph type="title"/>
          </p:nvPr>
        </p:nvSpPr>
        <p:spPr>
          <a:xfrm>
            <a:off x="457199" y="914400"/>
            <a:ext cx="6508377" cy="1143000"/>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Clr>
                <a:schemeClr val="accent1"/>
              </a:buClr>
              <a:buFont typeface="Questrial"/>
              <a:buNone/>
            </a:pPr>
            <a:r>
              <a:rPr b="0" i="0" lang="en-US" sz="3600" u="none" cap="none" strike="noStrike">
                <a:solidFill>
                  <a:schemeClr val="accent1"/>
                </a:solidFill>
                <a:latin typeface="Questrial"/>
                <a:ea typeface="Questrial"/>
                <a:cs typeface="Questrial"/>
                <a:sym typeface="Questrial"/>
              </a:rPr>
              <a:t>Contacts</a:t>
            </a:r>
            <a:endParaRPr b="0" i="0" sz="3600" u="none" cap="none" strike="noStrike">
              <a:solidFill>
                <a:schemeClr val="accent1"/>
              </a:solidFill>
              <a:latin typeface="Questrial"/>
              <a:ea typeface="Questrial"/>
              <a:cs typeface="Questrial"/>
              <a:sym typeface="Questrial"/>
            </a:endParaRPr>
          </a:p>
        </p:txBody>
      </p:sp>
      <p:sp>
        <p:nvSpPr>
          <p:cNvPr id="334" name="Shape 334"/>
          <p:cNvSpPr txBox="1"/>
          <p:nvPr>
            <p:ph idx="1" type="body"/>
          </p:nvPr>
        </p:nvSpPr>
        <p:spPr>
          <a:xfrm>
            <a:off x="457199" y="2209800"/>
            <a:ext cx="6508377" cy="3916363"/>
          </a:xfrm>
          <a:prstGeom prst="rect">
            <a:avLst/>
          </a:prstGeom>
          <a:noFill/>
          <a:ln>
            <a:noFill/>
          </a:ln>
        </p:spPr>
        <p:txBody>
          <a:bodyPr anchorCtr="0" anchor="t" bIns="45700" lIns="91425" spcFirstLastPara="1" rIns="91425" wrap="square" tIns="45700">
            <a:noAutofit/>
          </a:bodyPr>
          <a:lstStyle/>
          <a:p>
            <a:pPr indent="-228600" lvl="0" marL="228600" marR="0" rtl="0" algn="l">
              <a:spcBef>
                <a:spcPts val="0"/>
              </a:spcBef>
              <a:spcAft>
                <a:spcPts val="0"/>
              </a:spcAft>
              <a:buClr>
                <a:schemeClr val="accent1"/>
              </a:buClr>
              <a:buSzPts val="2000"/>
              <a:buFont typeface="Noto Sans Symbols"/>
              <a:buChar char="◼"/>
            </a:pPr>
            <a:r>
              <a:rPr b="0" i="0" lang="en-US" sz="2000" u="none" cap="none" strike="noStrike">
                <a:solidFill>
                  <a:schemeClr val="dk2"/>
                </a:solidFill>
                <a:latin typeface="Questrial"/>
                <a:ea typeface="Questrial"/>
                <a:cs typeface="Questrial"/>
                <a:sym typeface="Questrial"/>
              </a:rPr>
              <a:t>Societies Grants Officer</a:t>
            </a:r>
            <a:endParaRPr/>
          </a:p>
          <a:p>
            <a:pPr indent="-241300" lvl="1" marL="457200" marR="0" rtl="0" algn="l">
              <a:spcBef>
                <a:spcPts val="0"/>
              </a:spcBef>
              <a:spcAft>
                <a:spcPts val="0"/>
              </a:spcAft>
              <a:buClr>
                <a:schemeClr val="accent1"/>
              </a:buClr>
              <a:buSzPts val="2000"/>
              <a:buFont typeface="Noto Sans Symbols"/>
              <a:buChar char="◼"/>
            </a:pPr>
            <a:r>
              <a:rPr b="0" i="0" lang="en-US" sz="2000" u="sng" cap="none" strike="noStrike">
                <a:solidFill>
                  <a:schemeClr val="hlink"/>
                </a:solidFill>
                <a:latin typeface="Questrial"/>
                <a:ea typeface="Questrial"/>
                <a:cs typeface="Questrial"/>
                <a:sym typeface="Questrial"/>
                <a:hlinkClick r:id="rId3"/>
              </a:rPr>
              <a:t>socgrant@st-andrews.ac.uk</a:t>
            </a:r>
            <a:endParaRPr sz="2000">
              <a:solidFill>
                <a:schemeClr val="accent1"/>
              </a:solidFill>
            </a:endParaRPr>
          </a:p>
          <a:p>
            <a:pPr indent="228600" lvl="0" marL="228600" marR="0" rtl="0" algn="l">
              <a:spcBef>
                <a:spcPts val="0"/>
              </a:spcBef>
              <a:spcAft>
                <a:spcPts val="0"/>
              </a:spcAft>
              <a:buNone/>
            </a:pPr>
            <a:r>
              <a:t/>
            </a:r>
            <a:endParaRPr sz="2000">
              <a:solidFill>
                <a:schemeClr val="accent1"/>
              </a:solidFill>
            </a:endParaRPr>
          </a:p>
          <a:p>
            <a:pPr indent="-228600" lvl="0" marL="228600" marR="0" rtl="0" algn="l">
              <a:spcBef>
                <a:spcPts val="0"/>
              </a:spcBef>
              <a:spcAft>
                <a:spcPts val="0"/>
              </a:spcAft>
              <a:buClr>
                <a:srgbClr val="000000"/>
              </a:buClr>
              <a:buSzPts val="2000"/>
              <a:buFont typeface="Noto Sans Symbols"/>
              <a:buChar char="◼"/>
            </a:pPr>
            <a:r>
              <a:rPr lang="en-US">
                <a:solidFill>
                  <a:srgbClr val="000000"/>
                </a:solidFill>
              </a:rPr>
              <a:t>Charlotte, DoSDA@ and Phil, prh@</a:t>
            </a:r>
            <a:endParaRPr sz="2000">
              <a:solidFill>
                <a:srgbClr val="000000"/>
              </a:solidFill>
            </a:endParaRPr>
          </a:p>
          <a:p>
            <a:pPr indent="-228600" lvl="0" marL="228600" marR="0" rtl="0" algn="l">
              <a:spcBef>
                <a:spcPts val="1800"/>
              </a:spcBef>
              <a:spcAft>
                <a:spcPts val="0"/>
              </a:spcAft>
              <a:buClr>
                <a:schemeClr val="accent1"/>
              </a:buClr>
              <a:buSzPts val="2000"/>
              <a:buFont typeface="Noto Sans Symbols"/>
              <a:buChar char="◼"/>
            </a:pPr>
            <a:r>
              <a:rPr b="0" i="0" lang="en-US" sz="2000" u="none" cap="none" strike="noStrike">
                <a:solidFill>
                  <a:schemeClr val="dk2"/>
                </a:solidFill>
                <a:latin typeface="Questrial"/>
                <a:ea typeface="Questrial"/>
                <a:cs typeface="Questrial"/>
                <a:sym typeface="Questrial"/>
              </a:rPr>
              <a:t>Societies </a:t>
            </a:r>
            <a:r>
              <a:rPr lang="en-US"/>
              <a:t>Committee Office Hours</a:t>
            </a:r>
            <a:endParaRPr/>
          </a:p>
          <a:p>
            <a:pPr indent="-228600" lvl="1" marL="457200" marR="0" rtl="0" algn="l">
              <a:spcBef>
                <a:spcPts val="600"/>
              </a:spcBef>
              <a:spcAft>
                <a:spcPts val="0"/>
              </a:spcAft>
              <a:buClr>
                <a:srgbClr val="4C0000"/>
              </a:buClr>
              <a:buSzPts val="1800"/>
              <a:buFont typeface="Noto Sans Symbols"/>
              <a:buChar char="◼"/>
            </a:pPr>
            <a:r>
              <a:rPr b="0" i="0" lang="en-US" sz="1800" u="none" cap="none" strike="noStrike">
                <a:solidFill>
                  <a:schemeClr val="dk2"/>
                </a:solidFill>
                <a:latin typeface="Questrial"/>
                <a:ea typeface="Questrial"/>
                <a:cs typeface="Questrial"/>
                <a:sym typeface="Questrial"/>
              </a:rPr>
              <a:t>4-6pm</a:t>
            </a:r>
            <a:r>
              <a:rPr lang="en-US"/>
              <a:t> Mondays</a:t>
            </a:r>
            <a:endParaRPr/>
          </a:p>
          <a:p>
            <a:pPr indent="-228600" lvl="1" marL="457200" marR="0" rtl="0" algn="l">
              <a:spcBef>
                <a:spcPts val="600"/>
              </a:spcBef>
              <a:spcAft>
                <a:spcPts val="0"/>
              </a:spcAft>
              <a:buClr>
                <a:srgbClr val="4C0000"/>
              </a:buClr>
              <a:buSzPts val="1800"/>
              <a:buFont typeface="Noto Sans Symbols"/>
              <a:buChar char="◼"/>
            </a:pPr>
            <a:r>
              <a:rPr b="0" i="0" lang="en-US" sz="1800" u="none" cap="none" strike="noStrike">
                <a:solidFill>
                  <a:schemeClr val="dk2"/>
                </a:solidFill>
                <a:latin typeface="Questrial"/>
                <a:ea typeface="Questrial"/>
                <a:cs typeface="Questrial"/>
                <a:sym typeface="Questrial"/>
              </a:rPr>
              <a:t>Main Bar of the Union</a:t>
            </a:r>
            <a:endParaRPr/>
          </a:p>
          <a:p>
            <a:pPr indent="-228600" lvl="1" marL="457200" marR="0" rtl="0" algn="l">
              <a:spcBef>
                <a:spcPts val="600"/>
              </a:spcBef>
              <a:spcAft>
                <a:spcPts val="0"/>
              </a:spcAft>
              <a:buClr>
                <a:srgbClr val="4C0000"/>
              </a:buClr>
              <a:buSzPts val="1800"/>
              <a:buFont typeface="Noto Sans Symbols"/>
              <a:buChar char="◼"/>
            </a:pPr>
            <a:r>
              <a:rPr b="0" i="0" lang="en-US" sz="1800" u="none" cap="none" strike="noStrike">
                <a:solidFill>
                  <a:schemeClr val="dk2"/>
                </a:solidFill>
                <a:latin typeface="Questrial"/>
                <a:ea typeface="Questrial"/>
                <a:cs typeface="Questrial"/>
                <a:sym typeface="Questrial"/>
              </a:rPr>
              <a:t>Email grant </a:t>
            </a:r>
            <a:r>
              <a:rPr b="0" i="0" lang="en-US" sz="1800" u="sng" cap="none" strike="noStrike">
                <a:solidFill>
                  <a:schemeClr val="dk2"/>
                </a:solidFill>
                <a:latin typeface="Questrial"/>
                <a:ea typeface="Questrial"/>
                <a:cs typeface="Questrial"/>
                <a:sym typeface="Questrial"/>
              </a:rPr>
              <a:t>ahead of time</a:t>
            </a:r>
            <a:r>
              <a:rPr b="0" i="0" lang="en-US" sz="1800" u="none" cap="none" strike="noStrike">
                <a:solidFill>
                  <a:schemeClr val="dk2"/>
                </a:solidFill>
                <a:latin typeface="Questrial"/>
                <a:ea typeface="Questrial"/>
                <a:cs typeface="Questrial"/>
                <a:sym typeface="Questrial"/>
              </a:rPr>
              <a:t> o</a:t>
            </a:r>
            <a:r>
              <a:rPr lang="en-US"/>
              <a:t>r just come in with questions </a:t>
            </a:r>
            <a:endParaRPr b="0" i="0" sz="1800" u="none" cap="none" strike="noStrike">
              <a:solidFill>
                <a:schemeClr val="dk2"/>
              </a:solidFill>
              <a:latin typeface="Questrial"/>
              <a:ea typeface="Questrial"/>
              <a:cs typeface="Questrial"/>
              <a:sym typeface="Quest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64" name="Shape 464"/>
        <p:cNvGrpSpPr/>
        <p:nvPr/>
      </p:nvGrpSpPr>
      <p:grpSpPr>
        <a:xfrm>
          <a:off x="0" y="0"/>
          <a:ext cx="0" cy="0"/>
          <a:chOff x="0" y="0"/>
          <a:chExt cx="0" cy="0"/>
        </a:xfrm>
      </p:grpSpPr>
      <p:sp>
        <p:nvSpPr>
          <p:cNvPr id="465" name="Shape 465"/>
          <p:cNvSpPr txBox="1"/>
          <p:nvPr>
            <p:ph type="title"/>
          </p:nvPr>
        </p:nvSpPr>
        <p:spPr>
          <a:xfrm>
            <a:off x="457199" y="914400"/>
            <a:ext cx="6508377" cy="1143000"/>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Clr>
                <a:schemeClr val="accent1"/>
              </a:buClr>
              <a:buFont typeface="Questrial"/>
              <a:buNone/>
            </a:pPr>
            <a:r>
              <a:rPr b="0" i="0" lang="en-US" sz="3600" u="none" cap="none" strike="noStrike">
                <a:solidFill>
                  <a:schemeClr val="accent1"/>
                </a:solidFill>
                <a:latin typeface="Questrial"/>
                <a:ea typeface="Questrial"/>
                <a:cs typeface="Questrial"/>
                <a:sym typeface="Questrial"/>
              </a:rPr>
              <a:t>Budgeting Principles</a:t>
            </a:r>
            <a:endParaRPr b="0" i="0" sz="3600" u="none" cap="none" strike="noStrike">
              <a:solidFill>
                <a:schemeClr val="accent1"/>
              </a:solidFill>
              <a:latin typeface="Questrial"/>
              <a:ea typeface="Questrial"/>
              <a:cs typeface="Questrial"/>
              <a:sym typeface="Questrial"/>
            </a:endParaRPr>
          </a:p>
        </p:txBody>
      </p:sp>
      <p:sp>
        <p:nvSpPr>
          <p:cNvPr id="466" name="Shape 466"/>
          <p:cNvSpPr txBox="1"/>
          <p:nvPr>
            <p:ph idx="1" type="body"/>
          </p:nvPr>
        </p:nvSpPr>
        <p:spPr>
          <a:xfrm>
            <a:off x="457199" y="2209800"/>
            <a:ext cx="8398165" cy="3916363"/>
          </a:xfrm>
          <a:prstGeom prst="rect">
            <a:avLst/>
          </a:prstGeom>
          <a:noFill/>
          <a:ln>
            <a:noFill/>
          </a:ln>
        </p:spPr>
        <p:txBody>
          <a:bodyPr anchorCtr="0" anchor="t" bIns="45700" lIns="91425" spcFirstLastPara="1" rIns="91425" wrap="square" tIns="45700">
            <a:noAutofit/>
          </a:bodyPr>
          <a:lstStyle/>
          <a:p>
            <a:pPr indent="-228600" lvl="0" marL="228600" marR="0" rtl="0" algn="l">
              <a:spcBef>
                <a:spcPts val="0"/>
              </a:spcBef>
              <a:spcAft>
                <a:spcPts val="0"/>
              </a:spcAft>
              <a:buClr>
                <a:schemeClr val="accent1"/>
              </a:buClr>
              <a:buSzPts val="2000"/>
              <a:buFont typeface="Noto Sans Symbols"/>
              <a:buChar char="◼"/>
            </a:pPr>
            <a:r>
              <a:rPr b="0" i="0" lang="en-US" sz="2000" u="none" cap="none" strike="noStrike">
                <a:solidFill>
                  <a:schemeClr val="dk2"/>
                </a:solidFill>
                <a:latin typeface="Questrial"/>
                <a:ea typeface="Questrial"/>
                <a:cs typeface="Questrial"/>
                <a:sym typeface="Questrial"/>
              </a:rPr>
              <a:t>As a treasure you need to protect your society's money and oversee financial expenditure. You should have budgets for </a:t>
            </a:r>
            <a:r>
              <a:rPr b="0" i="0" lang="en-US" sz="2000" u="sng" cap="none" strike="noStrike">
                <a:solidFill>
                  <a:schemeClr val="dk2"/>
                </a:solidFill>
                <a:latin typeface="Questrial"/>
                <a:ea typeface="Questrial"/>
                <a:cs typeface="Questrial"/>
                <a:sym typeface="Questrial"/>
              </a:rPr>
              <a:t>every event</a:t>
            </a:r>
            <a:r>
              <a:rPr b="0" i="0" lang="en-US" sz="2000" u="none" cap="none" strike="noStrike">
                <a:solidFill>
                  <a:schemeClr val="dk2"/>
                </a:solidFill>
                <a:latin typeface="Questrial"/>
                <a:ea typeface="Questrial"/>
                <a:cs typeface="Questrial"/>
                <a:sym typeface="Questrial"/>
              </a:rPr>
              <a:t> run to ensure they are viable.</a:t>
            </a:r>
            <a:endParaRPr/>
          </a:p>
          <a:p>
            <a:pPr indent="-228600" lvl="0" marL="228600" marR="0" rtl="0" algn="l">
              <a:spcBef>
                <a:spcPts val="1800"/>
              </a:spcBef>
              <a:spcAft>
                <a:spcPts val="0"/>
              </a:spcAft>
              <a:buClr>
                <a:schemeClr val="accent1"/>
              </a:buClr>
              <a:buSzPts val="2000"/>
              <a:buFont typeface="Noto Sans Symbols"/>
              <a:buChar char="◼"/>
            </a:pPr>
            <a:r>
              <a:rPr b="0" i="0" lang="en-US" sz="2000" u="none" cap="none" strike="noStrike">
                <a:solidFill>
                  <a:schemeClr val="dk2"/>
                </a:solidFill>
                <a:latin typeface="Questrial"/>
                <a:ea typeface="Questrial"/>
                <a:cs typeface="Questrial"/>
                <a:sym typeface="Questrial"/>
              </a:rPr>
              <a:t>Income</a:t>
            </a:r>
            <a:endParaRPr/>
          </a:p>
          <a:p>
            <a:pPr indent="-228600" lvl="1" marL="457200" marR="0" rtl="0" algn="l">
              <a:spcBef>
                <a:spcPts val="600"/>
              </a:spcBef>
              <a:spcAft>
                <a:spcPts val="0"/>
              </a:spcAft>
              <a:buClr>
                <a:srgbClr val="4C0000"/>
              </a:buClr>
              <a:buSzPts val="1800"/>
              <a:buFont typeface="Noto Sans Symbols"/>
              <a:buChar char="◼"/>
            </a:pPr>
            <a:r>
              <a:rPr b="0" i="0" lang="en-US" sz="1800" u="none" cap="none" strike="noStrike">
                <a:solidFill>
                  <a:schemeClr val="dk2"/>
                </a:solidFill>
                <a:latin typeface="Questrial"/>
                <a:ea typeface="Questrial"/>
                <a:cs typeface="Questrial"/>
                <a:sym typeface="Questrial"/>
              </a:rPr>
              <a:t>Do NOT overestimate income</a:t>
            </a:r>
            <a:endParaRPr/>
          </a:p>
          <a:p>
            <a:pPr indent="-228600" lvl="1" marL="457200" marR="0" rtl="0" algn="l">
              <a:spcBef>
                <a:spcPts val="600"/>
              </a:spcBef>
              <a:spcAft>
                <a:spcPts val="0"/>
              </a:spcAft>
              <a:buClr>
                <a:srgbClr val="4C0000"/>
              </a:buClr>
              <a:buSzPts val="1800"/>
              <a:buFont typeface="Noto Sans Symbols"/>
              <a:buChar char="◼"/>
            </a:pPr>
            <a:r>
              <a:rPr b="0" i="0" lang="en-US" sz="1800" u="none" cap="none" strike="noStrike">
                <a:solidFill>
                  <a:schemeClr val="dk2"/>
                </a:solidFill>
                <a:latin typeface="Questrial"/>
                <a:ea typeface="Questrial"/>
                <a:cs typeface="Questrial"/>
                <a:sym typeface="Questrial"/>
              </a:rPr>
              <a:t>Income should be projected from past events, not from overly optimistic predictions, not every member will buy a ticket.</a:t>
            </a:r>
            <a:endParaRPr/>
          </a:p>
          <a:p>
            <a:pPr indent="-228600" lvl="1" marL="457200" marR="0" rtl="0" algn="l">
              <a:spcBef>
                <a:spcPts val="600"/>
              </a:spcBef>
              <a:spcAft>
                <a:spcPts val="0"/>
              </a:spcAft>
              <a:buClr>
                <a:srgbClr val="4C0000"/>
              </a:buClr>
              <a:buSzPts val="1800"/>
              <a:buFont typeface="Noto Sans Symbols"/>
              <a:buChar char="◼"/>
            </a:pPr>
            <a:r>
              <a:rPr b="0" i="0" lang="en-US" sz="1800" u="none" cap="none" strike="noStrike">
                <a:solidFill>
                  <a:schemeClr val="dk2"/>
                </a:solidFill>
                <a:latin typeface="Questrial"/>
                <a:ea typeface="Questrial"/>
                <a:cs typeface="Questrial"/>
                <a:sym typeface="Questrial"/>
              </a:rPr>
              <a:t>Ensure that any grant or sponsorship is guaranteed and available (i.e. not merely promised)</a:t>
            </a:r>
            <a:endParaRPr/>
          </a:p>
          <a:p>
            <a:pPr indent="-228600" lvl="1" marL="457200" marR="0" rtl="0" algn="l">
              <a:spcBef>
                <a:spcPts val="600"/>
              </a:spcBef>
              <a:spcAft>
                <a:spcPts val="0"/>
              </a:spcAft>
              <a:buClr>
                <a:srgbClr val="4C0000"/>
              </a:buClr>
              <a:buSzPts val="1800"/>
              <a:buFont typeface="Noto Sans Symbols"/>
              <a:buChar char="◼"/>
            </a:pPr>
            <a:r>
              <a:rPr b="0" i="0" lang="en-US" sz="1800" u="none" cap="none" strike="noStrike">
                <a:solidFill>
                  <a:schemeClr val="dk2"/>
                </a:solidFill>
                <a:latin typeface="Questrial"/>
                <a:ea typeface="Questrial"/>
                <a:cs typeface="Questrial"/>
                <a:sym typeface="Questrial"/>
              </a:rPr>
              <a:t>Securing cash-flow loans is generally inadvisable; such loans make the success of the event existential for your society</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70" name="Shape 470"/>
        <p:cNvGrpSpPr/>
        <p:nvPr/>
      </p:nvGrpSpPr>
      <p:grpSpPr>
        <a:xfrm>
          <a:off x="0" y="0"/>
          <a:ext cx="0" cy="0"/>
          <a:chOff x="0" y="0"/>
          <a:chExt cx="0" cy="0"/>
        </a:xfrm>
      </p:grpSpPr>
      <p:sp>
        <p:nvSpPr>
          <p:cNvPr id="471" name="Shape 471"/>
          <p:cNvSpPr txBox="1"/>
          <p:nvPr>
            <p:ph type="title"/>
          </p:nvPr>
        </p:nvSpPr>
        <p:spPr>
          <a:xfrm>
            <a:off x="457199" y="914400"/>
            <a:ext cx="6508377" cy="1143000"/>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Clr>
                <a:schemeClr val="accent1"/>
              </a:buClr>
              <a:buFont typeface="Questrial"/>
              <a:buNone/>
            </a:pPr>
            <a:r>
              <a:rPr b="0" i="0" lang="en-US" sz="3600" u="none" cap="none" strike="noStrike">
                <a:solidFill>
                  <a:schemeClr val="accent1"/>
                </a:solidFill>
                <a:latin typeface="Questrial"/>
                <a:ea typeface="Questrial"/>
                <a:cs typeface="Questrial"/>
                <a:sym typeface="Questrial"/>
              </a:rPr>
              <a:t>Budgeting Principles</a:t>
            </a:r>
            <a:endParaRPr b="0" i="0" sz="3600" u="none" cap="none" strike="noStrike">
              <a:solidFill>
                <a:schemeClr val="accent1"/>
              </a:solidFill>
              <a:latin typeface="Questrial"/>
              <a:ea typeface="Questrial"/>
              <a:cs typeface="Questrial"/>
              <a:sym typeface="Questrial"/>
            </a:endParaRPr>
          </a:p>
        </p:txBody>
      </p:sp>
      <p:sp>
        <p:nvSpPr>
          <p:cNvPr id="472" name="Shape 472"/>
          <p:cNvSpPr txBox="1"/>
          <p:nvPr>
            <p:ph idx="1" type="body"/>
          </p:nvPr>
        </p:nvSpPr>
        <p:spPr>
          <a:xfrm>
            <a:off x="457199" y="2209800"/>
            <a:ext cx="8398165" cy="3916363"/>
          </a:xfrm>
          <a:prstGeom prst="rect">
            <a:avLst/>
          </a:prstGeom>
          <a:noFill/>
          <a:ln>
            <a:noFill/>
          </a:ln>
        </p:spPr>
        <p:txBody>
          <a:bodyPr anchorCtr="0" anchor="t" bIns="45700" lIns="91425" spcFirstLastPara="1" rIns="91425" wrap="square" tIns="45700">
            <a:noAutofit/>
          </a:bodyPr>
          <a:lstStyle/>
          <a:p>
            <a:pPr indent="-228600" lvl="0" marL="228600" marR="0" rtl="0" algn="l">
              <a:spcBef>
                <a:spcPts val="0"/>
              </a:spcBef>
              <a:spcAft>
                <a:spcPts val="0"/>
              </a:spcAft>
              <a:buClr>
                <a:schemeClr val="accent1"/>
              </a:buClr>
              <a:buSzPts val="2000"/>
              <a:buFont typeface="Noto Sans Symbols"/>
              <a:buChar char="◼"/>
            </a:pPr>
            <a:r>
              <a:rPr b="0" i="0" lang="en-US" sz="2000" u="none" cap="none" strike="noStrike">
                <a:solidFill>
                  <a:schemeClr val="dk2"/>
                </a:solidFill>
                <a:latin typeface="Questrial"/>
                <a:ea typeface="Questrial"/>
                <a:cs typeface="Questrial"/>
                <a:sym typeface="Questrial"/>
              </a:rPr>
              <a:t>Expenditure</a:t>
            </a:r>
            <a:endParaRPr/>
          </a:p>
          <a:p>
            <a:pPr indent="-228600" lvl="1" marL="457200" marR="0" rtl="0" algn="l">
              <a:spcBef>
                <a:spcPts val="600"/>
              </a:spcBef>
              <a:spcAft>
                <a:spcPts val="0"/>
              </a:spcAft>
              <a:buClr>
                <a:srgbClr val="4C0000"/>
              </a:buClr>
              <a:buSzPts val="1800"/>
              <a:buFont typeface="Noto Sans Symbols"/>
              <a:buChar char="◼"/>
            </a:pPr>
            <a:r>
              <a:rPr b="0" i="0" lang="en-US" sz="1800" u="none" cap="none" strike="noStrike">
                <a:solidFill>
                  <a:schemeClr val="dk2"/>
                </a:solidFill>
                <a:latin typeface="Questrial"/>
                <a:ea typeface="Questrial"/>
                <a:cs typeface="Questrial"/>
                <a:sym typeface="Questrial"/>
              </a:rPr>
              <a:t>Include ALL expenditure in your projections</a:t>
            </a:r>
            <a:endParaRPr/>
          </a:p>
          <a:p>
            <a:pPr indent="-228600" lvl="1" marL="457200" marR="0" rtl="0" algn="l">
              <a:spcBef>
                <a:spcPts val="600"/>
              </a:spcBef>
              <a:spcAft>
                <a:spcPts val="0"/>
              </a:spcAft>
              <a:buClr>
                <a:srgbClr val="4C0000"/>
              </a:buClr>
              <a:buSzPts val="1800"/>
              <a:buFont typeface="Noto Sans Symbols"/>
              <a:buChar char="◼"/>
            </a:pPr>
            <a:r>
              <a:rPr b="0" i="0" lang="en-US" sz="1800" u="none" cap="none" strike="noStrike">
                <a:solidFill>
                  <a:schemeClr val="dk2"/>
                </a:solidFill>
                <a:latin typeface="Questrial"/>
                <a:ea typeface="Questrial"/>
                <a:cs typeface="Questrial"/>
                <a:sym typeface="Questrial"/>
              </a:rPr>
              <a:t>Budget for a 10% sundry overrun on ALL expenses</a:t>
            </a:r>
            <a:endParaRPr/>
          </a:p>
          <a:p>
            <a:pPr indent="-228600" lvl="1" marL="457200" marR="0" rtl="0" algn="l">
              <a:spcBef>
                <a:spcPts val="600"/>
              </a:spcBef>
              <a:spcAft>
                <a:spcPts val="0"/>
              </a:spcAft>
              <a:buClr>
                <a:srgbClr val="4C0000"/>
              </a:buClr>
              <a:buSzPts val="1800"/>
              <a:buFont typeface="Noto Sans Symbols"/>
              <a:buChar char="◼"/>
            </a:pPr>
            <a:r>
              <a:rPr b="0" i="0" lang="en-US" sz="1800" u="none" cap="none" strike="noStrike">
                <a:solidFill>
                  <a:schemeClr val="dk2"/>
                </a:solidFill>
                <a:latin typeface="Questrial"/>
                <a:ea typeface="Questrial"/>
                <a:cs typeface="Questrial"/>
                <a:sym typeface="Questrial"/>
              </a:rPr>
              <a:t>Include VAT</a:t>
            </a:r>
            <a:endParaRPr/>
          </a:p>
          <a:p>
            <a:pPr indent="-228600" lvl="0" marL="228600" marR="0" rtl="0" algn="l">
              <a:spcBef>
                <a:spcPts val="1800"/>
              </a:spcBef>
              <a:spcAft>
                <a:spcPts val="0"/>
              </a:spcAft>
              <a:buClr>
                <a:schemeClr val="accent1"/>
              </a:buClr>
              <a:buSzPts val="2000"/>
              <a:buFont typeface="Noto Sans Symbols"/>
              <a:buChar char="◼"/>
            </a:pPr>
            <a:r>
              <a:rPr b="0" i="0" lang="en-US" sz="2000" u="none" cap="none" strike="noStrike">
                <a:solidFill>
                  <a:schemeClr val="dk2"/>
                </a:solidFill>
                <a:latin typeface="Questrial"/>
                <a:ea typeface="Questrial"/>
                <a:cs typeface="Questrial"/>
                <a:sym typeface="Questrial"/>
              </a:rPr>
              <a:t>Assume, for the purposes of budgeting, that the society will continue to exist and operate indefinitely</a:t>
            </a:r>
            <a:endParaRPr/>
          </a:p>
          <a:p>
            <a:pPr indent="-228600" lvl="1" marL="457200" marR="0" rtl="0" algn="l">
              <a:spcBef>
                <a:spcPts val="600"/>
              </a:spcBef>
              <a:spcAft>
                <a:spcPts val="0"/>
              </a:spcAft>
              <a:buClr>
                <a:srgbClr val="4C0000"/>
              </a:buClr>
              <a:buSzPts val="1800"/>
              <a:buFont typeface="Noto Sans Symbols"/>
              <a:buChar char="◼"/>
            </a:pPr>
            <a:r>
              <a:rPr b="0" i="0" lang="en-US" sz="1800" u="none" cap="none" strike="noStrike">
                <a:solidFill>
                  <a:schemeClr val="dk2"/>
                </a:solidFill>
                <a:latin typeface="Questrial"/>
                <a:ea typeface="Questrial"/>
                <a:cs typeface="Questrial"/>
                <a:sym typeface="Questrial"/>
              </a:rPr>
              <a:t>While the society may subsidise an event, it may not jeopardise the the financial future of the society</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76" name="Shape 476"/>
        <p:cNvGrpSpPr/>
        <p:nvPr/>
      </p:nvGrpSpPr>
      <p:grpSpPr>
        <a:xfrm>
          <a:off x="0" y="0"/>
          <a:ext cx="0" cy="0"/>
          <a:chOff x="0" y="0"/>
          <a:chExt cx="0" cy="0"/>
        </a:xfrm>
      </p:grpSpPr>
      <p:sp>
        <p:nvSpPr>
          <p:cNvPr id="477" name="Shape 477"/>
          <p:cNvSpPr txBox="1"/>
          <p:nvPr>
            <p:ph type="title"/>
          </p:nvPr>
        </p:nvSpPr>
        <p:spPr>
          <a:xfrm>
            <a:off x="457199" y="914400"/>
            <a:ext cx="6508377" cy="1143000"/>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Clr>
                <a:schemeClr val="accent1"/>
              </a:buClr>
              <a:buFont typeface="Questrial"/>
              <a:buNone/>
            </a:pPr>
            <a:r>
              <a:rPr b="0" i="0" lang="en-US" sz="3600" u="none" cap="none" strike="noStrike">
                <a:solidFill>
                  <a:schemeClr val="accent1"/>
                </a:solidFill>
                <a:latin typeface="Questrial"/>
                <a:ea typeface="Questrial"/>
                <a:cs typeface="Questrial"/>
                <a:sym typeface="Questrial"/>
              </a:rPr>
              <a:t>Good Practices in Budgeting</a:t>
            </a:r>
            <a:endParaRPr/>
          </a:p>
        </p:txBody>
      </p:sp>
      <p:sp>
        <p:nvSpPr>
          <p:cNvPr id="478" name="Shape 478"/>
          <p:cNvSpPr txBox="1"/>
          <p:nvPr>
            <p:ph idx="1" type="body"/>
          </p:nvPr>
        </p:nvSpPr>
        <p:spPr>
          <a:xfrm>
            <a:off x="457199" y="2209800"/>
            <a:ext cx="8398165" cy="3916363"/>
          </a:xfrm>
          <a:prstGeom prst="rect">
            <a:avLst/>
          </a:prstGeom>
          <a:noFill/>
          <a:ln>
            <a:noFill/>
          </a:ln>
        </p:spPr>
        <p:txBody>
          <a:bodyPr anchorCtr="0" anchor="t" bIns="45700" lIns="91425" spcFirstLastPara="1" rIns="91425" wrap="square" tIns="45700">
            <a:noAutofit/>
          </a:bodyPr>
          <a:lstStyle/>
          <a:p>
            <a:pPr indent="-228600" lvl="0" marL="228600" marR="0" rtl="0" algn="l">
              <a:spcBef>
                <a:spcPts val="0"/>
              </a:spcBef>
              <a:spcAft>
                <a:spcPts val="0"/>
              </a:spcAft>
              <a:buClr>
                <a:schemeClr val="accent1"/>
              </a:buClr>
              <a:buSzPts val="2000"/>
              <a:buFont typeface="Noto Sans Symbols"/>
              <a:buChar char="◼"/>
            </a:pPr>
            <a:r>
              <a:rPr b="0" i="0" lang="en-US" sz="2000" u="none" cap="none" strike="noStrike">
                <a:solidFill>
                  <a:schemeClr val="dk2"/>
                </a:solidFill>
                <a:latin typeface="Questrial"/>
                <a:ea typeface="Questrial"/>
                <a:cs typeface="Questrial"/>
                <a:sym typeface="Questrial"/>
              </a:rPr>
              <a:t>Do not budget to “break even”. Budget to run at least small surplus to avoid a deficit.</a:t>
            </a:r>
            <a:endParaRPr/>
          </a:p>
          <a:p>
            <a:pPr indent="-228600" lvl="0" marL="228600" marR="0" rtl="0" algn="l">
              <a:spcBef>
                <a:spcPts val="1800"/>
              </a:spcBef>
              <a:spcAft>
                <a:spcPts val="0"/>
              </a:spcAft>
              <a:buClr>
                <a:schemeClr val="accent1"/>
              </a:buClr>
              <a:buSzPts val="2000"/>
              <a:buFont typeface="Noto Sans Symbols"/>
              <a:buChar char="◼"/>
            </a:pPr>
            <a:r>
              <a:rPr b="0" i="0" lang="en-US" sz="2000" u="none" cap="none" strike="noStrike">
                <a:solidFill>
                  <a:schemeClr val="dk2"/>
                </a:solidFill>
                <a:latin typeface="Questrial"/>
                <a:ea typeface="Questrial"/>
                <a:cs typeface="Questrial"/>
                <a:sym typeface="Questrial"/>
              </a:rPr>
              <a:t>Create budgets for all events and activities and stick to them as nearly as possible. Do not wander into a financial commitment without a plan.</a:t>
            </a:r>
            <a:endParaRPr/>
          </a:p>
          <a:p>
            <a:pPr indent="-228600" lvl="0" marL="228600" marR="0" rtl="0" algn="l">
              <a:spcBef>
                <a:spcPts val="1800"/>
              </a:spcBef>
              <a:spcAft>
                <a:spcPts val="0"/>
              </a:spcAft>
              <a:buClr>
                <a:schemeClr val="accent1"/>
              </a:buClr>
              <a:buSzPts val="2000"/>
              <a:buFont typeface="Noto Sans Symbols"/>
              <a:buChar char="◼"/>
            </a:pPr>
            <a:r>
              <a:rPr b="0" i="0" lang="en-US" sz="2000" u="none" cap="none" strike="noStrike">
                <a:solidFill>
                  <a:schemeClr val="dk2"/>
                </a:solidFill>
                <a:latin typeface="Questrial"/>
                <a:ea typeface="Questrial"/>
                <a:cs typeface="Questrial"/>
                <a:sym typeface="Questrial"/>
              </a:rPr>
              <a:t>Preparing a budget is also an essential part of applying for funding from the union for an event.</a:t>
            </a:r>
            <a:endParaRPr b="0" i="0" sz="2000" u="none" cap="none" strike="noStrike">
              <a:solidFill>
                <a:schemeClr val="dk2"/>
              </a:solidFill>
              <a:latin typeface="Questrial"/>
              <a:ea typeface="Questrial"/>
              <a:cs typeface="Questrial"/>
              <a:sym typeface="Questria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82" name="Shape 482"/>
        <p:cNvGrpSpPr/>
        <p:nvPr/>
      </p:nvGrpSpPr>
      <p:grpSpPr>
        <a:xfrm>
          <a:off x="0" y="0"/>
          <a:ext cx="0" cy="0"/>
          <a:chOff x="0" y="0"/>
          <a:chExt cx="0" cy="0"/>
        </a:xfrm>
      </p:grpSpPr>
      <p:sp>
        <p:nvSpPr>
          <p:cNvPr id="483" name="Shape 483"/>
          <p:cNvSpPr txBox="1"/>
          <p:nvPr>
            <p:ph type="title"/>
          </p:nvPr>
        </p:nvSpPr>
        <p:spPr>
          <a:xfrm>
            <a:off x="2209801" y="3429000"/>
            <a:ext cx="4966446" cy="1398494"/>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Clr>
                <a:schemeClr val="accent1"/>
              </a:buClr>
              <a:buFont typeface="Questrial"/>
              <a:buNone/>
            </a:pPr>
            <a:r>
              <a:rPr b="0" i="0" lang="en-US" sz="4600" u="none" cap="none" strike="noStrike">
                <a:solidFill>
                  <a:schemeClr val="accent1"/>
                </a:solidFill>
                <a:latin typeface="Questrial"/>
                <a:ea typeface="Questrial"/>
                <a:cs typeface="Questrial"/>
                <a:sym typeface="Questrial"/>
              </a:rPr>
              <a:t>4. Funding</a:t>
            </a:r>
            <a:endParaRPr b="0" i="0" sz="4600" u="none" cap="none" strike="noStrike">
              <a:solidFill>
                <a:schemeClr val="accent1"/>
              </a:solidFill>
              <a:latin typeface="Questrial"/>
              <a:ea typeface="Questrial"/>
              <a:cs typeface="Questrial"/>
              <a:sym typeface="Questrial"/>
            </a:endParaRPr>
          </a:p>
        </p:txBody>
      </p:sp>
      <p:sp>
        <p:nvSpPr>
          <p:cNvPr id="484" name="Shape 484"/>
          <p:cNvSpPr txBox="1"/>
          <p:nvPr>
            <p:ph idx="1" type="body"/>
          </p:nvPr>
        </p:nvSpPr>
        <p:spPr>
          <a:xfrm>
            <a:off x="2209801" y="4824414"/>
            <a:ext cx="4966446" cy="1320800"/>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Clr>
                <a:schemeClr val="accent1"/>
              </a:buClr>
              <a:buFont typeface="Noto Sans Symbols"/>
              <a:buNone/>
            </a:pPr>
            <a:r>
              <a:t/>
            </a:r>
            <a:endParaRPr b="0" i="0" sz="1600" u="none" cap="none" strike="noStrike">
              <a:solidFill>
                <a:schemeClr val="dk2"/>
              </a:solidFill>
              <a:latin typeface="Questrial"/>
              <a:ea typeface="Questrial"/>
              <a:cs typeface="Questrial"/>
              <a:sym typeface="Questria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88" name="Shape 488"/>
        <p:cNvGrpSpPr/>
        <p:nvPr/>
      </p:nvGrpSpPr>
      <p:grpSpPr>
        <a:xfrm>
          <a:off x="0" y="0"/>
          <a:ext cx="0" cy="0"/>
          <a:chOff x="0" y="0"/>
          <a:chExt cx="0" cy="0"/>
        </a:xfrm>
      </p:grpSpPr>
      <p:sp>
        <p:nvSpPr>
          <p:cNvPr id="489" name="Shape 489"/>
          <p:cNvSpPr txBox="1"/>
          <p:nvPr>
            <p:ph type="title"/>
          </p:nvPr>
        </p:nvSpPr>
        <p:spPr>
          <a:xfrm>
            <a:off x="457199" y="914400"/>
            <a:ext cx="6508377" cy="1143000"/>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Clr>
                <a:schemeClr val="accent1"/>
              </a:buClr>
              <a:buFont typeface="Questrial"/>
              <a:buNone/>
            </a:pPr>
            <a:r>
              <a:rPr lang="en-US"/>
              <a:t>Sponsorship</a:t>
            </a:r>
            <a:endParaRPr/>
          </a:p>
        </p:txBody>
      </p:sp>
      <p:sp>
        <p:nvSpPr>
          <p:cNvPr id="490" name="Shape 490"/>
          <p:cNvSpPr txBox="1"/>
          <p:nvPr>
            <p:ph idx="1" type="body"/>
          </p:nvPr>
        </p:nvSpPr>
        <p:spPr>
          <a:xfrm>
            <a:off x="457200" y="2955825"/>
            <a:ext cx="8398200" cy="2149500"/>
          </a:xfrm>
          <a:prstGeom prst="rect">
            <a:avLst/>
          </a:prstGeom>
          <a:noFill/>
          <a:ln>
            <a:noFill/>
          </a:ln>
        </p:spPr>
        <p:txBody>
          <a:bodyPr anchorCtr="0" anchor="t" bIns="45700" lIns="91425" spcFirstLastPara="1" rIns="91425" wrap="square" tIns="45700">
            <a:noAutofit/>
          </a:bodyPr>
          <a:lstStyle/>
          <a:p>
            <a:pPr indent="-328612" lvl="0" marL="430212" marR="0" rtl="0" algn="l">
              <a:lnSpc>
                <a:spcPct val="90000"/>
              </a:lnSpc>
              <a:spcBef>
                <a:spcPts val="0"/>
              </a:spcBef>
              <a:spcAft>
                <a:spcPts val="0"/>
              </a:spcAft>
              <a:buClr>
                <a:schemeClr val="accent1"/>
              </a:buClr>
              <a:buSzPts val="900"/>
              <a:buFont typeface="Noto Sans Symbols"/>
              <a:buChar char="●"/>
            </a:pPr>
            <a:r>
              <a:rPr lang="en-US"/>
              <a:t>Societies can look for external funding; this may come from</a:t>
            </a:r>
            <a:endParaRPr/>
          </a:p>
          <a:p>
            <a:pPr indent="-328612" lvl="1" marL="862012" marR="0" rtl="0" algn="l">
              <a:lnSpc>
                <a:spcPct val="90000"/>
              </a:lnSpc>
              <a:spcBef>
                <a:spcPts val="0"/>
              </a:spcBef>
              <a:spcAft>
                <a:spcPts val="0"/>
              </a:spcAft>
              <a:buClr>
                <a:srgbClr val="4C0000"/>
              </a:buClr>
              <a:buSzPts val="1500"/>
              <a:buFont typeface="Noto Sans Symbols"/>
              <a:buChar char="−"/>
            </a:pPr>
            <a:r>
              <a:rPr lang="en-US"/>
              <a:t>schools within the University</a:t>
            </a:r>
            <a:endParaRPr/>
          </a:p>
          <a:p>
            <a:pPr indent="-328612" lvl="1" marL="862012" marR="0" rtl="0" algn="l">
              <a:lnSpc>
                <a:spcPct val="90000"/>
              </a:lnSpc>
              <a:spcBef>
                <a:spcPts val="0"/>
              </a:spcBef>
              <a:spcAft>
                <a:spcPts val="0"/>
              </a:spcAft>
              <a:buClr>
                <a:srgbClr val="4C0000"/>
              </a:buClr>
              <a:buSzPts val="1500"/>
              <a:buFont typeface="Noto Sans Symbols"/>
              <a:buChar char="−"/>
            </a:pPr>
            <a:r>
              <a:rPr lang="en-US"/>
              <a:t>external companies</a:t>
            </a:r>
            <a:endParaRPr/>
          </a:p>
          <a:p>
            <a:pPr indent="228600" lvl="0" marL="228600" marR="0" rtl="0" algn="l">
              <a:lnSpc>
                <a:spcPct val="90000"/>
              </a:lnSpc>
              <a:spcBef>
                <a:spcPts val="0"/>
              </a:spcBef>
              <a:spcAft>
                <a:spcPts val="0"/>
              </a:spcAft>
              <a:buNone/>
            </a:pPr>
            <a:r>
              <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94" name="Shape 494"/>
        <p:cNvGrpSpPr/>
        <p:nvPr/>
      </p:nvGrpSpPr>
      <p:grpSpPr>
        <a:xfrm>
          <a:off x="0" y="0"/>
          <a:ext cx="0" cy="0"/>
          <a:chOff x="0" y="0"/>
          <a:chExt cx="0" cy="0"/>
        </a:xfrm>
      </p:grpSpPr>
      <p:sp>
        <p:nvSpPr>
          <p:cNvPr id="495" name="Shape 495"/>
          <p:cNvSpPr txBox="1"/>
          <p:nvPr>
            <p:ph type="title"/>
          </p:nvPr>
        </p:nvSpPr>
        <p:spPr>
          <a:xfrm>
            <a:off x="433599" y="241900"/>
            <a:ext cx="6508500" cy="1143000"/>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Clr>
                <a:schemeClr val="accent1"/>
              </a:buClr>
              <a:buFont typeface="Questrial"/>
              <a:buNone/>
            </a:pPr>
            <a:r>
              <a:rPr b="0" i="0" lang="en-US" sz="3600" u="none" cap="none" strike="noStrike">
                <a:solidFill>
                  <a:schemeClr val="accent1"/>
                </a:solidFill>
                <a:latin typeface="Questrial"/>
                <a:ea typeface="Questrial"/>
                <a:cs typeface="Questrial"/>
                <a:sym typeface="Questrial"/>
              </a:rPr>
              <a:t>Societies Committee </a:t>
            </a:r>
            <a:endParaRPr b="0" i="0" sz="3600" u="none" cap="none" strike="noStrike">
              <a:solidFill>
                <a:schemeClr val="accent1"/>
              </a:solidFill>
              <a:latin typeface="Questrial"/>
              <a:ea typeface="Questrial"/>
              <a:cs typeface="Questrial"/>
              <a:sym typeface="Questrial"/>
            </a:endParaRPr>
          </a:p>
          <a:p>
            <a:pPr indent="0" lvl="0" marL="0" marR="0" rtl="0" algn="l">
              <a:spcBef>
                <a:spcPts val="0"/>
              </a:spcBef>
              <a:spcAft>
                <a:spcPts val="0"/>
              </a:spcAft>
              <a:buClr>
                <a:schemeClr val="accent1"/>
              </a:buClr>
              <a:buFont typeface="Questrial"/>
              <a:buNone/>
            </a:pPr>
            <a:r>
              <a:rPr b="0" i="0" lang="en-US" sz="3600" u="none" cap="none" strike="noStrike">
                <a:solidFill>
                  <a:schemeClr val="accent1"/>
                </a:solidFill>
                <a:latin typeface="Questrial"/>
                <a:ea typeface="Questrial"/>
                <a:cs typeface="Questrial"/>
                <a:sym typeface="Questrial"/>
              </a:rPr>
              <a:t>Grants</a:t>
            </a:r>
            <a:endParaRPr/>
          </a:p>
        </p:txBody>
      </p:sp>
      <p:sp>
        <p:nvSpPr>
          <p:cNvPr id="496" name="Shape 496"/>
          <p:cNvSpPr txBox="1"/>
          <p:nvPr>
            <p:ph idx="1" type="body"/>
          </p:nvPr>
        </p:nvSpPr>
        <p:spPr>
          <a:xfrm>
            <a:off x="243100" y="1490075"/>
            <a:ext cx="4889400" cy="5058300"/>
          </a:xfrm>
          <a:prstGeom prst="rect">
            <a:avLst/>
          </a:prstGeom>
          <a:noFill/>
          <a:ln>
            <a:noFill/>
          </a:ln>
        </p:spPr>
        <p:txBody>
          <a:bodyPr anchorCtr="0" anchor="t" bIns="45700" lIns="91425" spcFirstLastPara="1" rIns="91425" wrap="square" tIns="45700">
            <a:noAutofit/>
          </a:bodyPr>
          <a:lstStyle/>
          <a:p>
            <a:pPr indent="-328612" lvl="0" marL="430212" marR="0" rtl="0" algn="l">
              <a:lnSpc>
                <a:spcPct val="90000"/>
              </a:lnSpc>
              <a:spcBef>
                <a:spcPts val="0"/>
              </a:spcBef>
              <a:spcAft>
                <a:spcPts val="0"/>
              </a:spcAft>
              <a:buClr>
                <a:schemeClr val="accent1"/>
              </a:buClr>
              <a:buSzPts val="900"/>
              <a:buFont typeface="Noto Sans Symbols"/>
              <a:buChar char="●"/>
            </a:pPr>
            <a:r>
              <a:rPr b="0" i="0" lang="en-US" sz="2000" u="none" cap="none" strike="noStrike">
                <a:solidFill>
                  <a:schemeClr val="dk2"/>
                </a:solidFill>
                <a:latin typeface="Questrial"/>
                <a:ea typeface="Questrial"/>
                <a:cs typeface="Questrial"/>
                <a:sym typeface="Questrial"/>
              </a:rPr>
              <a:t>The Societies Committee a budget of</a:t>
            </a:r>
            <a:r>
              <a:rPr b="1" i="0" lang="en-US" sz="2000" u="none" cap="none" strike="noStrike">
                <a:solidFill>
                  <a:schemeClr val="dk2"/>
                </a:solidFill>
                <a:latin typeface="Questrial"/>
                <a:ea typeface="Questrial"/>
                <a:cs typeface="Questrial"/>
                <a:sym typeface="Questrial"/>
              </a:rPr>
              <a:t> </a:t>
            </a:r>
            <a:r>
              <a:rPr b="1" i="0" lang="en-US" sz="2000" u="none" cap="none" strike="noStrike">
                <a:solidFill>
                  <a:srgbClr val="FF420E"/>
                </a:solidFill>
                <a:latin typeface="Questrial"/>
                <a:ea typeface="Questrial"/>
                <a:cs typeface="Questrial"/>
                <a:sym typeface="Questrial"/>
              </a:rPr>
              <a:t>£3</a:t>
            </a:r>
            <a:r>
              <a:rPr b="1" lang="en-US">
                <a:solidFill>
                  <a:srgbClr val="FF420E"/>
                </a:solidFill>
              </a:rPr>
              <a:t>5</a:t>
            </a:r>
            <a:r>
              <a:rPr b="1" i="0" lang="en-US" sz="2000" u="none" cap="none" strike="noStrike">
                <a:solidFill>
                  <a:srgbClr val="FF420E"/>
                </a:solidFill>
                <a:latin typeface="Questrial"/>
                <a:ea typeface="Questrial"/>
                <a:cs typeface="Questrial"/>
                <a:sym typeface="Questrial"/>
              </a:rPr>
              <a:t>,000</a:t>
            </a:r>
            <a:r>
              <a:rPr b="1" lang="en-US">
                <a:solidFill>
                  <a:srgbClr val="FF420E"/>
                </a:solidFill>
              </a:rPr>
              <a:t> </a:t>
            </a:r>
            <a:r>
              <a:rPr b="0" i="0" lang="en-US" sz="2000" u="none" cap="none" strike="noStrike">
                <a:solidFill>
                  <a:schemeClr val="dk2"/>
                </a:solidFill>
                <a:latin typeface="Questrial"/>
                <a:ea typeface="Questrial"/>
                <a:cs typeface="Questrial"/>
                <a:sym typeface="Questrial"/>
              </a:rPr>
              <a:t>to grant to societies and for the </a:t>
            </a:r>
            <a:r>
              <a:rPr lang="en-US"/>
              <a:t>S</a:t>
            </a:r>
            <a:r>
              <a:rPr b="0" i="0" lang="en-US" sz="2000" u="none" cap="none" strike="noStrike">
                <a:solidFill>
                  <a:schemeClr val="dk2"/>
                </a:solidFill>
                <a:latin typeface="Questrial"/>
                <a:ea typeface="Questrial"/>
                <a:cs typeface="Questrial"/>
                <a:sym typeface="Questrial"/>
              </a:rPr>
              <a:t>ociety </a:t>
            </a:r>
            <a:r>
              <a:rPr lang="en-US"/>
              <a:t>A</a:t>
            </a:r>
            <a:r>
              <a:rPr b="0" i="0" lang="en-US" sz="2000" u="none" cap="none" strike="noStrike">
                <a:solidFill>
                  <a:schemeClr val="dk2"/>
                </a:solidFill>
                <a:latin typeface="Questrial"/>
                <a:ea typeface="Questrial"/>
                <a:cs typeface="Questrial"/>
                <a:sym typeface="Questrial"/>
              </a:rPr>
              <a:t>wards</a:t>
            </a:r>
            <a:endParaRPr/>
          </a:p>
          <a:p>
            <a:pPr indent="-328612" lvl="1" marL="862012" marR="0" rtl="0" algn="l">
              <a:lnSpc>
                <a:spcPct val="90000"/>
              </a:lnSpc>
              <a:spcBef>
                <a:spcPts val="600"/>
              </a:spcBef>
              <a:spcAft>
                <a:spcPts val="0"/>
              </a:spcAft>
              <a:buClr>
                <a:srgbClr val="4C0000"/>
              </a:buClr>
              <a:buSzPts val="1500"/>
              <a:buFont typeface="Noto Sans Symbols"/>
              <a:buChar char="−"/>
            </a:pPr>
            <a:r>
              <a:rPr b="0" i="0" lang="en-US" sz="2000" u="none" cap="none" strike="noStrike">
                <a:solidFill>
                  <a:schemeClr val="dk2"/>
                </a:solidFill>
                <a:latin typeface="Questrial"/>
                <a:ea typeface="Questrial"/>
                <a:cs typeface="Questrial"/>
                <a:sym typeface="Questrial"/>
              </a:rPr>
              <a:t>This money comes from profit in the union, through the shop, bars, corporate stands at the Freshers’ Fayre and other services </a:t>
            </a:r>
            <a:endParaRPr/>
          </a:p>
          <a:p>
            <a:pPr indent="-328612" lvl="1" marL="862012" marR="0" rtl="0" algn="l">
              <a:lnSpc>
                <a:spcPct val="90000"/>
              </a:lnSpc>
              <a:spcBef>
                <a:spcPts val="600"/>
              </a:spcBef>
              <a:spcAft>
                <a:spcPts val="0"/>
              </a:spcAft>
              <a:buClr>
                <a:srgbClr val="4C0000"/>
              </a:buClr>
              <a:buSzPts val="1500"/>
              <a:buFont typeface="Noto Sans Symbols"/>
              <a:buChar char="−"/>
            </a:pPr>
            <a:r>
              <a:rPr b="0" i="0" lang="en-US" sz="2000" u="none" cap="none" strike="noStrike">
                <a:solidFill>
                  <a:schemeClr val="dk2"/>
                </a:solidFill>
                <a:latin typeface="Questrial"/>
                <a:ea typeface="Questrial"/>
                <a:cs typeface="Questrial"/>
                <a:sym typeface="Questrial"/>
              </a:rPr>
              <a:t>This is why when we fund an event we ask you to use union services where possible, see the website for what we can provide</a:t>
            </a:r>
            <a:endParaRPr/>
          </a:p>
          <a:p>
            <a:pPr indent="-328612" lvl="1" marL="862012" marR="0" rtl="0" algn="l">
              <a:lnSpc>
                <a:spcPct val="90000"/>
              </a:lnSpc>
              <a:spcBef>
                <a:spcPts val="600"/>
              </a:spcBef>
              <a:spcAft>
                <a:spcPts val="0"/>
              </a:spcAft>
              <a:buClr>
                <a:srgbClr val="4C0000"/>
              </a:buClr>
              <a:buSzPts val="1950"/>
              <a:buFont typeface="Noto Sans Symbols"/>
              <a:buChar char="−"/>
            </a:pPr>
            <a:r>
              <a:rPr b="0" i="0" lang="en-US" sz="2600" u="none" cap="none" strike="noStrike">
                <a:solidFill>
                  <a:srgbClr val="FF6633"/>
                </a:solidFill>
                <a:latin typeface="Questrial"/>
                <a:ea typeface="Questrial"/>
                <a:cs typeface="Questrial"/>
                <a:sym typeface="Questrial"/>
              </a:rPr>
              <a:t>We want to spend our budget so please apply for grants!</a:t>
            </a:r>
            <a:endParaRPr b="0" i="0" sz="1800" u="none" cap="none" strike="noStrike">
              <a:solidFill>
                <a:srgbClr val="E94A00"/>
              </a:solidFill>
              <a:latin typeface="Questrial"/>
              <a:ea typeface="Questrial"/>
              <a:cs typeface="Questrial"/>
              <a:sym typeface="Questrial"/>
            </a:endParaRPr>
          </a:p>
        </p:txBody>
      </p:sp>
      <p:pic>
        <p:nvPicPr>
          <p:cNvPr id="497" name="Shape 497"/>
          <p:cNvPicPr preferRelativeResize="0"/>
          <p:nvPr/>
        </p:nvPicPr>
        <p:blipFill>
          <a:blip r:embed="rId3">
            <a:alphaModFix/>
          </a:blip>
          <a:stretch>
            <a:fillRect/>
          </a:stretch>
        </p:blipFill>
        <p:spPr>
          <a:xfrm>
            <a:off x="5073451" y="510800"/>
            <a:ext cx="3553050" cy="55575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01" name="Shape 501"/>
        <p:cNvGrpSpPr/>
        <p:nvPr/>
      </p:nvGrpSpPr>
      <p:grpSpPr>
        <a:xfrm>
          <a:off x="0" y="0"/>
          <a:ext cx="0" cy="0"/>
          <a:chOff x="0" y="0"/>
          <a:chExt cx="0" cy="0"/>
        </a:xfrm>
      </p:grpSpPr>
      <p:sp>
        <p:nvSpPr>
          <p:cNvPr id="502" name="Shape 502"/>
          <p:cNvSpPr txBox="1"/>
          <p:nvPr>
            <p:ph type="title"/>
          </p:nvPr>
        </p:nvSpPr>
        <p:spPr>
          <a:xfrm>
            <a:off x="457199" y="241875"/>
            <a:ext cx="6508500" cy="1143000"/>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Clr>
                <a:schemeClr val="accent1"/>
              </a:buClr>
              <a:buFont typeface="Questrial"/>
              <a:buNone/>
            </a:pPr>
            <a:r>
              <a:rPr b="0" i="0" lang="en-US" sz="3600" u="none" cap="none" strike="noStrike">
                <a:solidFill>
                  <a:schemeClr val="accent1"/>
                </a:solidFill>
                <a:latin typeface="Questrial"/>
                <a:ea typeface="Questrial"/>
                <a:cs typeface="Questrial"/>
                <a:sym typeface="Questrial"/>
              </a:rPr>
              <a:t>Applying for Grants</a:t>
            </a:r>
            <a:endParaRPr/>
          </a:p>
        </p:txBody>
      </p:sp>
      <p:sp>
        <p:nvSpPr>
          <p:cNvPr id="503" name="Shape 503"/>
          <p:cNvSpPr txBox="1"/>
          <p:nvPr>
            <p:ph idx="1" type="body"/>
          </p:nvPr>
        </p:nvSpPr>
        <p:spPr>
          <a:xfrm>
            <a:off x="336000" y="1818950"/>
            <a:ext cx="8398200" cy="48339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lang="en-US" sz="1850" u="sng">
                <a:solidFill>
                  <a:schemeClr val="accent1"/>
                </a:solidFill>
              </a:rPr>
              <a:t>Step One:</a:t>
            </a:r>
            <a:r>
              <a:rPr lang="en-US" sz="1850"/>
              <a:t> Email a completed from form to </a:t>
            </a:r>
            <a:r>
              <a:rPr b="1" i="1" lang="en-US" sz="1850">
                <a:solidFill>
                  <a:schemeClr val="accent3"/>
                </a:solidFill>
              </a:rPr>
              <a:t>socgrant@</a:t>
            </a:r>
            <a:r>
              <a:rPr lang="en-US" sz="1850"/>
              <a:t> and come to our Office Hours, Tuesdays, 4-6pm in Main Bar. We’ll chat about your grant.</a:t>
            </a:r>
            <a:endParaRPr sz="1850"/>
          </a:p>
          <a:p>
            <a:pPr indent="0" lvl="0" marL="0" marR="0" rtl="0" algn="l">
              <a:lnSpc>
                <a:spcPct val="90000"/>
              </a:lnSpc>
              <a:spcBef>
                <a:spcPts val="0"/>
              </a:spcBef>
              <a:spcAft>
                <a:spcPts val="0"/>
              </a:spcAft>
              <a:buNone/>
            </a:pPr>
            <a:r>
              <a:t/>
            </a:r>
            <a:endParaRPr sz="1850"/>
          </a:p>
          <a:p>
            <a:pPr indent="0" lvl="0" marL="0" marR="0" rtl="0" algn="l">
              <a:lnSpc>
                <a:spcPct val="90000"/>
              </a:lnSpc>
              <a:spcBef>
                <a:spcPts val="0"/>
              </a:spcBef>
              <a:spcAft>
                <a:spcPts val="0"/>
              </a:spcAft>
              <a:buNone/>
            </a:pPr>
            <a:r>
              <a:rPr lang="en-US" sz="1850" u="sng">
                <a:solidFill>
                  <a:schemeClr val="accent1"/>
                </a:solidFill>
              </a:rPr>
              <a:t>Step Two: </a:t>
            </a:r>
            <a:r>
              <a:rPr lang="en-US" sz="1850"/>
              <a:t>The Societies Committee reviews grants at weekly on Wednesdays. If your grant is above </a:t>
            </a:r>
            <a:r>
              <a:rPr b="0" i="0" lang="en-US" sz="1850" u="none" cap="none" strike="noStrike">
                <a:solidFill>
                  <a:schemeClr val="dk2"/>
                </a:solidFill>
                <a:latin typeface="Questrial"/>
                <a:ea typeface="Questrial"/>
                <a:cs typeface="Questrial"/>
                <a:sym typeface="Questrial"/>
              </a:rPr>
              <a:t> £500</a:t>
            </a:r>
            <a:r>
              <a:rPr lang="en-US" sz="1850"/>
              <a:t>, you’ll be asked to present the grant at the </a:t>
            </a:r>
            <a:r>
              <a:rPr b="0" i="0" lang="en-US" sz="1850" u="none" cap="none" strike="noStrike">
                <a:solidFill>
                  <a:schemeClr val="dk2"/>
                </a:solidFill>
                <a:latin typeface="Questrial"/>
                <a:ea typeface="Questrial"/>
                <a:cs typeface="Questrial"/>
                <a:sym typeface="Questrial"/>
              </a:rPr>
              <a:t>Societ</a:t>
            </a:r>
            <a:r>
              <a:rPr lang="en-US" sz="1850"/>
              <a:t>ie</a:t>
            </a:r>
            <a:r>
              <a:rPr b="0" i="0" lang="en-US" sz="1850" u="none" cap="none" strike="noStrike">
                <a:solidFill>
                  <a:schemeClr val="dk2"/>
                </a:solidFill>
                <a:latin typeface="Questrial"/>
                <a:ea typeface="Questrial"/>
                <a:cs typeface="Questrial"/>
                <a:sym typeface="Questrial"/>
              </a:rPr>
              <a:t>s Committee</a:t>
            </a:r>
            <a:r>
              <a:rPr lang="en-US" sz="1850"/>
              <a:t>’s</a:t>
            </a:r>
            <a:r>
              <a:rPr b="0" i="0" lang="en-US" sz="1850" u="none" cap="none" strike="noStrike">
                <a:solidFill>
                  <a:schemeClr val="dk2"/>
                </a:solidFill>
                <a:latin typeface="Questrial"/>
                <a:ea typeface="Questrial"/>
                <a:cs typeface="Questrial"/>
                <a:sym typeface="Questrial"/>
              </a:rPr>
              <a:t> meeting.</a:t>
            </a:r>
            <a:endParaRPr b="0" i="0" sz="1850" u="none" cap="none" strike="noStrike">
              <a:solidFill>
                <a:schemeClr val="dk2"/>
              </a:solidFill>
              <a:latin typeface="Questrial"/>
              <a:ea typeface="Questrial"/>
              <a:cs typeface="Questrial"/>
              <a:sym typeface="Questrial"/>
            </a:endParaRPr>
          </a:p>
          <a:p>
            <a:pPr indent="0" lvl="0" marL="0" marR="0" rtl="0" algn="l">
              <a:lnSpc>
                <a:spcPct val="90000"/>
              </a:lnSpc>
              <a:spcBef>
                <a:spcPts val="0"/>
              </a:spcBef>
              <a:spcAft>
                <a:spcPts val="0"/>
              </a:spcAft>
              <a:buNone/>
            </a:pPr>
            <a:r>
              <a:t/>
            </a:r>
            <a:endParaRPr sz="1850"/>
          </a:p>
          <a:p>
            <a:pPr indent="0" lvl="0" marL="0" marR="0" rtl="0" algn="l">
              <a:lnSpc>
                <a:spcPct val="90000"/>
              </a:lnSpc>
              <a:spcBef>
                <a:spcPts val="0"/>
              </a:spcBef>
              <a:spcAft>
                <a:spcPts val="0"/>
              </a:spcAft>
              <a:buNone/>
            </a:pPr>
            <a:r>
              <a:rPr lang="en-US" sz="1850" u="sng">
                <a:solidFill>
                  <a:schemeClr val="accent1"/>
                </a:solidFill>
              </a:rPr>
              <a:t>Step Three: </a:t>
            </a:r>
            <a:r>
              <a:rPr lang="en-US" sz="1850"/>
              <a:t>You should hear back about your grant by Friday of the same week. If you get a grant, you will receive a Grant Receipt via email.</a:t>
            </a:r>
            <a:endParaRPr sz="1850"/>
          </a:p>
          <a:p>
            <a:pPr indent="0" lvl="0" marL="0" marR="0" rtl="0" algn="l">
              <a:lnSpc>
                <a:spcPct val="90000"/>
              </a:lnSpc>
              <a:spcBef>
                <a:spcPts val="0"/>
              </a:spcBef>
              <a:spcAft>
                <a:spcPts val="0"/>
              </a:spcAft>
              <a:buNone/>
            </a:pPr>
            <a:r>
              <a:t/>
            </a:r>
            <a:endParaRPr sz="1850"/>
          </a:p>
          <a:p>
            <a:pPr indent="0" lvl="0" marL="0" marR="0" rtl="0" algn="l">
              <a:lnSpc>
                <a:spcPct val="90000"/>
              </a:lnSpc>
              <a:spcBef>
                <a:spcPts val="0"/>
              </a:spcBef>
              <a:spcAft>
                <a:spcPts val="0"/>
              </a:spcAft>
              <a:buNone/>
            </a:pPr>
            <a:r>
              <a:rPr lang="en-US" sz="1850" u="sng">
                <a:solidFill>
                  <a:schemeClr val="accent1"/>
                </a:solidFill>
              </a:rPr>
              <a:t>Step Four:</a:t>
            </a:r>
            <a:r>
              <a:rPr lang="en-US" sz="1850"/>
              <a:t> To claim your grant, just present receipts and the Grant Receipt to the Cash Office. We also ask that you mention the Societies Committee in your Facebook event description or in any other pertinent press. </a:t>
            </a:r>
            <a:endParaRPr sz="1850"/>
          </a:p>
          <a:p>
            <a:pPr indent="0" lvl="0" marL="0" marR="0" rtl="0" algn="l">
              <a:lnSpc>
                <a:spcPct val="90000"/>
              </a:lnSpc>
              <a:spcBef>
                <a:spcPts val="0"/>
              </a:spcBef>
              <a:spcAft>
                <a:spcPts val="0"/>
              </a:spcAft>
              <a:buNone/>
            </a:pPr>
            <a:r>
              <a:t/>
            </a:r>
            <a:endParaRPr sz="1800"/>
          </a:p>
          <a:p>
            <a:pPr indent="0" lvl="0" marL="0" marR="0" rtl="0" algn="l">
              <a:lnSpc>
                <a:spcPct val="90000"/>
              </a:lnSpc>
              <a:spcBef>
                <a:spcPts val="0"/>
              </a:spcBef>
              <a:spcAft>
                <a:spcPts val="0"/>
              </a:spcAft>
              <a:buNone/>
            </a:pPr>
            <a:r>
              <a:t/>
            </a:r>
            <a:endParaRPr sz="1800"/>
          </a:p>
          <a:p>
            <a:pPr indent="0" lvl="0" marL="0" rtl="0" algn="ctr">
              <a:spcBef>
                <a:spcPts val="0"/>
              </a:spcBef>
              <a:spcAft>
                <a:spcPts val="0"/>
              </a:spcAft>
              <a:buNone/>
            </a:pPr>
            <a:r>
              <a:rPr lang="en-US" sz="1800"/>
              <a:t>A blank grant form can be found on the Union website or by emailing socgrant@ and remember, the form does all the math for you!</a:t>
            </a:r>
            <a:endParaRPr sz="1800"/>
          </a:p>
          <a:p>
            <a:pPr indent="0" lvl="0" marL="0" rtl="0" algn="ctr">
              <a:spcBef>
                <a:spcPts val="0"/>
              </a:spcBef>
              <a:spcAft>
                <a:spcPts val="0"/>
              </a:spcAft>
              <a:buNone/>
            </a:pPr>
            <a:r>
              <a:t/>
            </a:r>
            <a:endParaRPr sz="1800"/>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08" name="Shape 508"/>
        <p:cNvGrpSpPr/>
        <p:nvPr/>
      </p:nvGrpSpPr>
      <p:grpSpPr>
        <a:xfrm>
          <a:off x="0" y="0"/>
          <a:ext cx="0" cy="0"/>
          <a:chOff x="0" y="0"/>
          <a:chExt cx="0" cy="0"/>
        </a:xfrm>
      </p:grpSpPr>
      <p:sp>
        <p:nvSpPr>
          <p:cNvPr id="509" name="Shape 509"/>
          <p:cNvSpPr txBox="1"/>
          <p:nvPr>
            <p:ph type="title"/>
          </p:nvPr>
        </p:nvSpPr>
        <p:spPr>
          <a:xfrm>
            <a:off x="398224" y="159275"/>
            <a:ext cx="6508500" cy="1143000"/>
          </a:xfrm>
          <a:prstGeom prst="rect">
            <a:avLst/>
          </a:prstGeom>
        </p:spPr>
        <p:txBody>
          <a:bodyPr anchorCtr="0" anchor="b" bIns="91425" lIns="91425" spcFirstLastPara="1" rIns="91425" wrap="square" tIns="91425">
            <a:noAutofit/>
          </a:bodyPr>
          <a:lstStyle/>
          <a:p>
            <a:pPr indent="0" lvl="0" marL="0">
              <a:spcBef>
                <a:spcPts val="0"/>
              </a:spcBef>
              <a:spcAft>
                <a:spcPts val="0"/>
              </a:spcAft>
              <a:buNone/>
            </a:pPr>
            <a:r>
              <a:rPr lang="en-US"/>
              <a:t>Society’s Current Money</a:t>
            </a:r>
            <a:endParaRPr/>
          </a:p>
        </p:txBody>
      </p:sp>
      <p:pic>
        <p:nvPicPr>
          <p:cNvPr id="510" name="Shape 510"/>
          <p:cNvPicPr preferRelativeResize="0"/>
          <p:nvPr/>
        </p:nvPicPr>
        <p:blipFill>
          <a:blip r:embed="rId3">
            <a:alphaModFix/>
          </a:blip>
          <a:stretch>
            <a:fillRect/>
          </a:stretch>
        </p:blipFill>
        <p:spPr>
          <a:xfrm>
            <a:off x="4622225" y="1479973"/>
            <a:ext cx="7911526" cy="4207025"/>
          </a:xfrm>
          <a:prstGeom prst="rect">
            <a:avLst/>
          </a:prstGeom>
          <a:noFill/>
          <a:ln>
            <a:noFill/>
          </a:ln>
        </p:spPr>
      </p:pic>
      <p:sp>
        <p:nvSpPr>
          <p:cNvPr id="511" name="Shape 511"/>
          <p:cNvSpPr txBox="1"/>
          <p:nvPr/>
        </p:nvSpPr>
        <p:spPr>
          <a:xfrm>
            <a:off x="1173900" y="6065100"/>
            <a:ext cx="6796200" cy="792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a:t>If you have any questions, please email socgrant@ </a:t>
            </a:r>
            <a:endParaRPr/>
          </a:p>
          <a:p>
            <a:pPr indent="0" lvl="0" marL="0" rtl="0" algn="ctr">
              <a:spcBef>
                <a:spcPts val="0"/>
              </a:spcBef>
              <a:spcAft>
                <a:spcPts val="0"/>
              </a:spcAft>
              <a:buNone/>
            </a:pPr>
            <a:r>
              <a:rPr lang="en-US"/>
              <a:t>or come to our Office Hours, Tuesdays, 4-6pm in Main Bar.</a:t>
            </a:r>
            <a:endParaRPr/>
          </a:p>
        </p:txBody>
      </p:sp>
      <p:sp>
        <p:nvSpPr>
          <p:cNvPr id="512" name="Shape 512"/>
          <p:cNvSpPr txBox="1"/>
          <p:nvPr/>
        </p:nvSpPr>
        <p:spPr>
          <a:xfrm>
            <a:off x="292025" y="1612575"/>
            <a:ext cx="4224000" cy="4345800"/>
          </a:xfrm>
          <a:prstGeom prst="rect">
            <a:avLst/>
          </a:prstGeom>
          <a:noFill/>
          <a:ln>
            <a:noFill/>
          </a:ln>
        </p:spPr>
        <p:txBody>
          <a:bodyPr anchorCtr="0" anchor="t" bIns="91425" lIns="91425" spcFirstLastPara="1" rIns="91425" wrap="square" tIns="91425">
            <a:noAutofit/>
          </a:bodyPr>
          <a:lstStyle/>
          <a:p>
            <a:pPr indent="-328612" lvl="0" marL="430212" rtl="0">
              <a:spcBef>
                <a:spcPts val="1800"/>
              </a:spcBef>
              <a:spcAft>
                <a:spcPts val="0"/>
              </a:spcAft>
              <a:buClr>
                <a:schemeClr val="accent1"/>
              </a:buClr>
              <a:buSzPts val="900"/>
              <a:buFont typeface="Noto Sans Symbols"/>
              <a:buChar char="●"/>
            </a:pPr>
            <a:r>
              <a:rPr lang="en-US" sz="2000">
                <a:solidFill>
                  <a:schemeClr val="dk2"/>
                </a:solidFill>
                <a:latin typeface="Questrial"/>
                <a:ea typeface="Questrial"/>
                <a:cs typeface="Questrial"/>
                <a:sym typeface="Questrial"/>
              </a:rPr>
              <a:t>The society may keep a strategic reserve to protect the society from unexpected expenditure.</a:t>
            </a:r>
            <a:endParaRPr sz="2000">
              <a:solidFill>
                <a:schemeClr val="dk2"/>
              </a:solidFill>
              <a:latin typeface="Questrial"/>
              <a:ea typeface="Questrial"/>
              <a:cs typeface="Questrial"/>
              <a:sym typeface="Questrial"/>
            </a:endParaRPr>
          </a:p>
          <a:p>
            <a:pPr indent="-328612" lvl="1" marL="658812" rtl="0">
              <a:spcBef>
                <a:spcPts val="600"/>
              </a:spcBef>
              <a:spcAft>
                <a:spcPts val="0"/>
              </a:spcAft>
              <a:buClr>
                <a:srgbClr val="4C0000"/>
              </a:buClr>
              <a:buSzPts val="810"/>
              <a:buFont typeface="Noto Sans Symbols"/>
              <a:buChar char="●"/>
            </a:pPr>
            <a:r>
              <a:rPr lang="en-US" sz="1800">
                <a:solidFill>
                  <a:schemeClr val="dk2"/>
                </a:solidFill>
                <a:latin typeface="Questrial"/>
                <a:ea typeface="Questrial"/>
                <a:cs typeface="Questrial"/>
                <a:sym typeface="Questrial"/>
              </a:rPr>
              <a:t>This will be a quarter of the society's annual bank expenditure, or £150 whichever is greater. </a:t>
            </a:r>
            <a:endParaRPr sz="1800">
              <a:solidFill>
                <a:schemeClr val="dk2"/>
              </a:solidFill>
              <a:latin typeface="Questrial"/>
              <a:ea typeface="Questrial"/>
              <a:cs typeface="Questrial"/>
              <a:sym typeface="Questrial"/>
            </a:endParaRPr>
          </a:p>
          <a:p>
            <a:pPr indent="-328612" lvl="1" marL="658812" rtl="0">
              <a:spcBef>
                <a:spcPts val="600"/>
              </a:spcBef>
              <a:spcAft>
                <a:spcPts val="0"/>
              </a:spcAft>
              <a:buClr>
                <a:srgbClr val="4C0000"/>
              </a:buClr>
              <a:buSzPts val="810"/>
              <a:buFont typeface="Noto Sans Symbols"/>
              <a:buChar char="●"/>
            </a:pPr>
            <a:r>
              <a:rPr lang="en-US" sz="1800">
                <a:solidFill>
                  <a:schemeClr val="dk2"/>
                </a:solidFill>
                <a:latin typeface="Questrial"/>
                <a:ea typeface="Questrial"/>
                <a:cs typeface="Questrial"/>
                <a:sym typeface="Questrial"/>
              </a:rPr>
              <a:t>This amount cannot exceed £750, unless a society can prove to the Societies Committee it is strategically justifiable to hold a greater reserve.</a:t>
            </a:r>
            <a:endParaRPr/>
          </a:p>
        </p:txBody>
      </p:sp>
      <p:sp>
        <p:nvSpPr>
          <p:cNvPr id="513" name="Shape 513"/>
          <p:cNvSpPr/>
          <p:nvPr/>
        </p:nvSpPr>
        <p:spPr>
          <a:xfrm>
            <a:off x="5073450" y="4589700"/>
            <a:ext cx="1250700" cy="247800"/>
          </a:xfrm>
          <a:prstGeom prst="ellipse">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cxnSp>
        <p:nvCxnSpPr>
          <p:cNvPr id="514" name="Shape 514"/>
          <p:cNvCxnSpPr>
            <a:stCxn id="513" idx="2"/>
          </p:cNvCxnSpPr>
          <p:nvPr/>
        </p:nvCxnSpPr>
        <p:spPr>
          <a:xfrm rot="10800000">
            <a:off x="4141350" y="2654700"/>
            <a:ext cx="932100" cy="2058900"/>
          </a:xfrm>
          <a:prstGeom prst="straightConnector1">
            <a:avLst/>
          </a:prstGeom>
          <a:noFill/>
          <a:ln cap="flat" cmpd="sng" w="19050">
            <a:solidFill>
              <a:srgbClr val="FF0000"/>
            </a:solidFill>
            <a:prstDash val="solid"/>
            <a:round/>
            <a:headEnd len="med" w="med" type="none"/>
            <a:tailEnd len="med" w="med" type="none"/>
          </a:ln>
        </p:spPr>
      </p:cxn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19" name="Shape 519"/>
        <p:cNvGrpSpPr/>
        <p:nvPr/>
      </p:nvGrpSpPr>
      <p:grpSpPr>
        <a:xfrm>
          <a:off x="0" y="0"/>
          <a:ext cx="0" cy="0"/>
          <a:chOff x="0" y="0"/>
          <a:chExt cx="0" cy="0"/>
        </a:xfrm>
      </p:grpSpPr>
      <p:sp>
        <p:nvSpPr>
          <p:cNvPr id="520" name="Shape 520"/>
          <p:cNvSpPr txBox="1"/>
          <p:nvPr>
            <p:ph type="title"/>
          </p:nvPr>
        </p:nvSpPr>
        <p:spPr>
          <a:xfrm>
            <a:off x="457199" y="914400"/>
            <a:ext cx="6508500" cy="1143000"/>
          </a:xfrm>
          <a:prstGeom prst="rect">
            <a:avLst/>
          </a:prstGeom>
        </p:spPr>
        <p:txBody>
          <a:bodyPr anchorCtr="0" anchor="b" bIns="91425" lIns="91425" spcFirstLastPara="1" rIns="91425" wrap="square" tIns="91425">
            <a:noAutofit/>
          </a:bodyPr>
          <a:lstStyle/>
          <a:p>
            <a:pPr indent="0" lvl="0" marL="0">
              <a:spcBef>
                <a:spcPts val="0"/>
              </a:spcBef>
              <a:spcAft>
                <a:spcPts val="0"/>
              </a:spcAft>
              <a:buNone/>
            </a:pPr>
            <a:r>
              <a:rPr lang="en-US"/>
              <a:t>Event </a:t>
            </a:r>
            <a:endParaRPr/>
          </a:p>
          <a:p>
            <a:pPr indent="0" lvl="0" marL="0">
              <a:spcBef>
                <a:spcPts val="0"/>
              </a:spcBef>
              <a:spcAft>
                <a:spcPts val="0"/>
              </a:spcAft>
              <a:buNone/>
            </a:pPr>
            <a:r>
              <a:rPr lang="en-US"/>
              <a:t>Expenditure</a:t>
            </a:r>
            <a:endParaRPr/>
          </a:p>
        </p:txBody>
      </p:sp>
      <p:pic>
        <p:nvPicPr>
          <p:cNvPr id="521" name="Shape 521"/>
          <p:cNvPicPr preferRelativeResize="0"/>
          <p:nvPr/>
        </p:nvPicPr>
        <p:blipFill rotWithShape="1">
          <a:blip r:embed="rId3">
            <a:alphaModFix/>
          </a:blip>
          <a:srcRect b="0" l="0" r="5669" t="0"/>
          <a:stretch/>
        </p:blipFill>
        <p:spPr>
          <a:xfrm>
            <a:off x="3657600" y="494413"/>
            <a:ext cx="5330824" cy="3942975"/>
          </a:xfrm>
          <a:prstGeom prst="rect">
            <a:avLst/>
          </a:prstGeom>
          <a:noFill/>
          <a:ln>
            <a:noFill/>
          </a:ln>
        </p:spPr>
      </p:pic>
      <p:sp>
        <p:nvSpPr>
          <p:cNvPr id="522" name="Shape 522"/>
          <p:cNvSpPr txBox="1"/>
          <p:nvPr>
            <p:ph idx="1" type="body"/>
          </p:nvPr>
        </p:nvSpPr>
        <p:spPr>
          <a:xfrm>
            <a:off x="292025" y="2147275"/>
            <a:ext cx="3507300" cy="1683900"/>
          </a:xfrm>
          <a:prstGeom prst="rect">
            <a:avLst/>
          </a:prstGeom>
        </p:spPr>
        <p:txBody>
          <a:bodyPr anchorCtr="0" anchor="t" bIns="91425" lIns="91425" spcFirstLastPara="1" rIns="91425" wrap="square" tIns="91425">
            <a:noAutofit/>
          </a:bodyPr>
          <a:lstStyle/>
          <a:p>
            <a:pPr indent="-355600" lvl="0" marL="457200" rtl="0">
              <a:spcBef>
                <a:spcPts val="1800"/>
              </a:spcBef>
              <a:spcAft>
                <a:spcPts val="0"/>
              </a:spcAft>
              <a:buSzPts val="2000"/>
              <a:buChar char="-"/>
            </a:pPr>
            <a:r>
              <a:rPr lang="en-US"/>
              <a:t>The boxes on the left are suggested categories of expenditure. You don’t have to use all of them.</a:t>
            </a:r>
            <a:endParaRPr/>
          </a:p>
        </p:txBody>
      </p:sp>
      <p:sp>
        <p:nvSpPr>
          <p:cNvPr id="523" name="Shape 523"/>
          <p:cNvSpPr txBox="1"/>
          <p:nvPr/>
        </p:nvSpPr>
        <p:spPr>
          <a:xfrm>
            <a:off x="377550" y="4625100"/>
            <a:ext cx="7445100" cy="1887900"/>
          </a:xfrm>
          <a:prstGeom prst="rect">
            <a:avLst/>
          </a:prstGeom>
          <a:noFill/>
          <a:ln>
            <a:noFill/>
          </a:ln>
        </p:spPr>
        <p:txBody>
          <a:bodyPr anchorCtr="0" anchor="t" bIns="91425" lIns="91425" spcFirstLastPara="1" rIns="91425" wrap="square" tIns="91425">
            <a:noAutofit/>
          </a:bodyPr>
          <a:lstStyle/>
          <a:p>
            <a:pPr indent="-342900" lvl="0" marL="457200" rtl="0">
              <a:spcBef>
                <a:spcPts val="0"/>
              </a:spcBef>
              <a:spcAft>
                <a:spcPts val="0"/>
              </a:spcAft>
              <a:buSzPts val="1800"/>
              <a:buFont typeface="Questrial"/>
              <a:buChar char="-"/>
            </a:pPr>
            <a:r>
              <a:rPr lang="en-US" sz="1800">
                <a:latin typeface="Questrial"/>
                <a:ea typeface="Questrial"/>
                <a:cs typeface="Questrial"/>
                <a:sym typeface="Questrial"/>
              </a:rPr>
              <a:t>Contingency allows for you to budget in some ‘wiggle room’ in case prices change (this is important for events budgeting in things like airfare). </a:t>
            </a:r>
            <a:endParaRPr sz="1800">
              <a:latin typeface="Questrial"/>
              <a:ea typeface="Questrial"/>
              <a:cs typeface="Questrial"/>
              <a:sym typeface="Questrial"/>
            </a:endParaRPr>
          </a:p>
          <a:p>
            <a:pPr indent="-342900" lvl="1" marL="914400">
              <a:spcBef>
                <a:spcPts val="0"/>
              </a:spcBef>
              <a:spcAft>
                <a:spcPts val="0"/>
              </a:spcAft>
              <a:buSzPts val="1800"/>
              <a:buFont typeface="Questrial"/>
              <a:buChar char="-"/>
            </a:pPr>
            <a:r>
              <a:rPr lang="en-US" sz="1800">
                <a:latin typeface="Questrial"/>
                <a:ea typeface="Questrial"/>
                <a:cs typeface="Questrial"/>
                <a:sym typeface="Questrial"/>
              </a:rPr>
              <a:t>If all your prices are locked in or definite, you can leave the ‘Contingency Rate’ box at 0%	</a:t>
            </a:r>
            <a:endParaRPr sz="1800">
              <a:latin typeface="Questrial"/>
              <a:ea typeface="Questrial"/>
              <a:cs typeface="Questrial"/>
              <a:sym typeface="Questrial"/>
            </a:endParaRPr>
          </a:p>
        </p:txBody>
      </p:sp>
      <p:sp>
        <p:nvSpPr>
          <p:cNvPr id="524" name="Shape 524"/>
          <p:cNvSpPr/>
          <p:nvPr/>
        </p:nvSpPr>
        <p:spPr>
          <a:xfrm>
            <a:off x="4023375" y="3740200"/>
            <a:ext cx="2489400" cy="212400"/>
          </a:xfrm>
          <a:prstGeom prst="ellipse">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cxnSp>
        <p:nvCxnSpPr>
          <p:cNvPr id="525" name="Shape 525"/>
          <p:cNvCxnSpPr>
            <a:stCxn id="524" idx="2"/>
          </p:cNvCxnSpPr>
          <p:nvPr/>
        </p:nvCxnSpPr>
        <p:spPr>
          <a:xfrm flipH="1">
            <a:off x="1769775" y="3846400"/>
            <a:ext cx="2253600" cy="896700"/>
          </a:xfrm>
          <a:prstGeom prst="straightConnector1">
            <a:avLst/>
          </a:prstGeom>
          <a:noFill/>
          <a:ln cap="flat" cmpd="sng" w="19050">
            <a:solidFill>
              <a:srgbClr val="FF0000"/>
            </a:solidFill>
            <a:prstDash val="solid"/>
            <a:round/>
            <a:headEnd len="med" w="med" type="none"/>
            <a:tailEnd len="med" w="med" type="none"/>
          </a:ln>
        </p:spPr>
      </p:cxnSp>
      <p:sp>
        <p:nvSpPr>
          <p:cNvPr id="526" name="Shape 526"/>
          <p:cNvSpPr/>
          <p:nvPr/>
        </p:nvSpPr>
        <p:spPr>
          <a:xfrm>
            <a:off x="4153150" y="1368650"/>
            <a:ext cx="1734300" cy="2194500"/>
          </a:xfrm>
          <a:prstGeom prst="ellipse">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cxnSp>
        <p:nvCxnSpPr>
          <p:cNvPr id="527" name="Shape 527"/>
          <p:cNvCxnSpPr/>
          <p:nvPr/>
        </p:nvCxnSpPr>
        <p:spPr>
          <a:xfrm flipH="1">
            <a:off x="3374450" y="2159175"/>
            <a:ext cx="755100" cy="294900"/>
          </a:xfrm>
          <a:prstGeom prst="straightConnector1">
            <a:avLst/>
          </a:prstGeom>
          <a:noFill/>
          <a:ln cap="flat" cmpd="sng" w="19050">
            <a:solidFill>
              <a:srgbClr val="FF0000"/>
            </a:solidFill>
            <a:prstDash val="solid"/>
            <a:round/>
            <a:headEnd len="med" w="med" type="none"/>
            <a:tailEnd len="med" w="med" type="none"/>
          </a:ln>
        </p:spPr>
      </p:cxn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2" name="Shape 532"/>
        <p:cNvGrpSpPr/>
        <p:nvPr/>
      </p:nvGrpSpPr>
      <p:grpSpPr>
        <a:xfrm>
          <a:off x="0" y="0"/>
          <a:ext cx="0" cy="0"/>
          <a:chOff x="0" y="0"/>
          <a:chExt cx="0" cy="0"/>
        </a:xfrm>
      </p:grpSpPr>
      <p:sp>
        <p:nvSpPr>
          <p:cNvPr id="533" name="Shape 533"/>
          <p:cNvSpPr txBox="1"/>
          <p:nvPr>
            <p:ph type="title"/>
          </p:nvPr>
        </p:nvSpPr>
        <p:spPr>
          <a:xfrm>
            <a:off x="457199" y="914400"/>
            <a:ext cx="6508500" cy="1143000"/>
          </a:xfrm>
          <a:prstGeom prst="rect">
            <a:avLst/>
          </a:prstGeom>
        </p:spPr>
        <p:txBody>
          <a:bodyPr anchorCtr="0" anchor="b" bIns="91425" lIns="91425" spcFirstLastPara="1" rIns="91425" wrap="square" tIns="91425">
            <a:noAutofit/>
          </a:bodyPr>
          <a:lstStyle/>
          <a:p>
            <a:pPr indent="0" lvl="0" marL="0">
              <a:spcBef>
                <a:spcPts val="0"/>
              </a:spcBef>
              <a:spcAft>
                <a:spcPts val="0"/>
              </a:spcAft>
              <a:buNone/>
            </a:pPr>
            <a:r>
              <a:rPr lang="en-US"/>
              <a:t>Event</a:t>
            </a:r>
            <a:endParaRPr/>
          </a:p>
          <a:p>
            <a:pPr indent="0" lvl="0" marL="0">
              <a:spcBef>
                <a:spcPts val="0"/>
              </a:spcBef>
              <a:spcAft>
                <a:spcPts val="0"/>
              </a:spcAft>
              <a:buNone/>
            </a:pPr>
            <a:r>
              <a:rPr lang="en-US"/>
              <a:t>Income</a:t>
            </a:r>
            <a:endParaRPr/>
          </a:p>
        </p:txBody>
      </p:sp>
      <p:sp>
        <p:nvSpPr>
          <p:cNvPr id="534" name="Shape 534"/>
          <p:cNvSpPr txBox="1"/>
          <p:nvPr>
            <p:ph idx="1" type="body"/>
          </p:nvPr>
        </p:nvSpPr>
        <p:spPr>
          <a:xfrm>
            <a:off x="457200" y="2469375"/>
            <a:ext cx="3554400" cy="2922600"/>
          </a:xfrm>
          <a:prstGeom prst="rect">
            <a:avLst/>
          </a:prstGeom>
        </p:spPr>
        <p:txBody>
          <a:bodyPr anchorCtr="0" anchor="t" bIns="91425" lIns="91425" spcFirstLastPara="1" rIns="91425" wrap="square" tIns="91425">
            <a:noAutofit/>
          </a:bodyPr>
          <a:lstStyle/>
          <a:p>
            <a:pPr indent="-101600" lvl="0" marL="228600">
              <a:spcBef>
                <a:spcPts val="1800"/>
              </a:spcBef>
              <a:spcAft>
                <a:spcPts val="0"/>
              </a:spcAft>
              <a:buNone/>
            </a:pPr>
            <a:r>
              <a:rPr lang="en-US"/>
              <a:t>This part of the form calculated how much money your event will make. </a:t>
            </a:r>
            <a:endParaRPr/>
          </a:p>
          <a:p>
            <a:pPr indent="0" lvl="0" marL="0">
              <a:spcBef>
                <a:spcPts val="1800"/>
              </a:spcBef>
              <a:spcAft>
                <a:spcPts val="0"/>
              </a:spcAft>
              <a:buNone/>
            </a:pPr>
            <a:r>
              <a:rPr lang="en-US"/>
              <a:t>If you are charging a member/non-member ticket price, just put in the average price.</a:t>
            </a:r>
            <a:endParaRPr/>
          </a:p>
        </p:txBody>
      </p:sp>
      <p:pic>
        <p:nvPicPr>
          <p:cNvPr id="535" name="Shape 535"/>
          <p:cNvPicPr preferRelativeResize="0"/>
          <p:nvPr/>
        </p:nvPicPr>
        <p:blipFill>
          <a:blip r:embed="rId3">
            <a:alphaModFix/>
          </a:blip>
          <a:stretch>
            <a:fillRect/>
          </a:stretch>
        </p:blipFill>
        <p:spPr>
          <a:xfrm>
            <a:off x="3801400" y="2562288"/>
            <a:ext cx="8458200" cy="26193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8" name="Shape 338"/>
        <p:cNvGrpSpPr/>
        <p:nvPr/>
      </p:nvGrpSpPr>
      <p:grpSpPr>
        <a:xfrm>
          <a:off x="0" y="0"/>
          <a:ext cx="0" cy="0"/>
          <a:chOff x="0" y="0"/>
          <a:chExt cx="0" cy="0"/>
        </a:xfrm>
      </p:grpSpPr>
      <p:sp>
        <p:nvSpPr>
          <p:cNvPr id="339" name="Shape 339"/>
          <p:cNvSpPr txBox="1"/>
          <p:nvPr>
            <p:ph type="title"/>
          </p:nvPr>
        </p:nvSpPr>
        <p:spPr>
          <a:xfrm>
            <a:off x="457199" y="914400"/>
            <a:ext cx="6508377" cy="1143000"/>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Clr>
                <a:schemeClr val="accent1"/>
              </a:buClr>
              <a:buFont typeface="Questrial"/>
              <a:buNone/>
            </a:pPr>
            <a:r>
              <a:rPr b="0" i="0" lang="en-US" sz="3600" u="none" cap="none" strike="noStrike">
                <a:solidFill>
                  <a:schemeClr val="accent1"/>
                </a:solidFill>
                <a:latin typeface="Questrial"/>
                <a:ea typeface="Questrial"/>
                <a:cs typeface="Questrial"/>
                <a:sym typeface="Questrial"/>
              </a:rPr>
              <a:t>Contacts</a:t>
            </a:r>
            <a:endParaRPr b="0" i="0" sz="3600" u="none" cap="none" strike="noStrike">
              <a:solidFill>
                <a:schemeClr val="accent1"/>
              </a:solidFill>
              <a:latin typeface="Questrial"/>
              <a:ea typeface="Questrial"/>
              <a:cs typeface="Questrial"/>
              <a:sym typeface="Questrial"/>
            </a:endParaRPr>
          </a:p>
        </p:txBody>
      </p:sp>
      <p:sp>
        <p:nvSpPr>
          <p:cNvPr id="340" name="Shape 340"/>
          <p:cNvSpPr txBox="1"/>
          <p:nvPr>
            <p:ph idx="1" type="body"/>
          </p:nvPr>
        </p:nvSpPr>
        <p:spPr>
          <a:xfrm>
            <a:off x="457199" y="2209800"/>
            <a:ext cx="6508377" cy="3916363"/>
          </a:xfrm>
          <a:prstGeom prst="rect">
            <a:avLst/>
          </a:prstGeom>
          <a:noFill/>
          <a:ln>
            <a:noFill/>
          </a:ln>
        </p:spPr>
        <p:txBody>
          <a:bodyPr anchorCtr="0" anchor="t" bIns="45700" lIns="91425" spcFirstLastPara="1" rIns="91425" wrap="square" tIns="45700">
            <a:noAutofit/>
          </a:bodyPr>
          <a:lstStyle/>
          <a:p>
            <a:pPr indent="-228600" lvl="0" marL="228600" marR="0" rtl="0" algn="l">
              <a:spcBef>
                <a:spcPts val="0"/>
              </a:spcBef>
              <a:spcAft>
                <a:spcPts val="0"/>
              </a:spcAft>
              <a:buClr>
                <a:schemeClr val="accent1"/>
              </a:buClr>
              <a:buSzPts val="2000"/>
              <a:buFont typeface="Noto Sans Symbols"/>
              <a:buChar char="◼"/>
            </a:pPr>
            <a:r>
              <a:rPr b="0" i="0" lang="en-US" sz="2000" u="none" cap="none" strike="noStrike">
                <a:solidFill>
                  <a:schemeClr val="dk2"/>
                </a:solidFill>
                <a:latin typeface="Questrial"/>
                <a:ea typeface="Questrial"/>
                <a:cs typeface="Questrial"/>
                <a:sym typeface="Questrial"/>
              </a:rPr>
              <a:t>Cash office</a:t>
            </a:r>
            <a:endParaRPr/>
          </a:p>
          <a:p>
            <a:pPr indent="-228600" lvl="1" marL="457200" marR="0" rtl="0" algn="l">
              <a:spcBef>
                <a:spcPts val="600"/>
              </a:spcBef>
              <a:spcAft>
                <a:spcPts val="0"/>
              </a:spcAft>
              <a:buClr>
                <a:srgbClr val="4C0000"/>
              </a:buClr>
              <a:buSzPts val="1800"/>
              <a:buFont typeface="Noto Sans Symbols"/>
              <a:buChar char="◼"/>
            </a:pPr>
            <a:r>
              <a:rPr b="0" i="0" lang="en-US" sz="1800" u="none" cap="none" strike="noStrike">
                <a:solidFill>
                  <a:schemeClr val="dk2"/>
                </a:solidFill>
                <a:latin typeface="Questrial"/>
                <a:ea typeface="Questrial"/>
                <a:cs typeface="Questrial"/>
                <a:sym typeface="Questrial"/>
              </a:rPr>
              <a:t>Middle Floor of the Union, turn right after the stairs</a:t>
            </a:r>
            <a:endParaRPr b="0" i="0" sz="1800" u="none" cap="none" strike="noStrike">
              <a:solidFill>
                <a:schemeClr val="dk2"/>
              </a:solidFill>
              <a:latin typeface="Questrial"/>
              <a:ea typeface="Questrial"/>
              <a:cs typeface="Questrial"/>
              <a:sym typeface="Questrial"/>
            </a:endParaRPr>
          </a:p>
          <a:p>
            <a:pPr indent="-228600" lvl="0" marL="228600" marR="0" rtl="0" algn="l">
              <a:spcBef>
                <a:spcPts val="1800"/>
              </a:spcBef>
              <a:spcAft>
                <a:spcPts val="0"/>
              </a:spcAft>
              <a:buClr>
                <a:schemeClr val="accent1"/>
              </a:buClr>
              <a:buSzPts val="2000"/>
              <a:buFont typeface="Noto Sans Symbols"/>
              <a:buChar char="◼"/>
            </a:pPr>
            <a:r>
              <a:rPr b="0" i="0" lang="en-US" sz="2000" u="none" cap="none" strike="noStrike">
                <a:solidFill>
                  <a:schemeClr val="dk2"/>
                </a:solidFill>
                <a:latin typeface="Questrial"/>
                <a:ea typeface="Questrial"/>
                <a:cs typeface="Questrial"/>
                <a:sym typeface="Questrial"/>
              </a:rPr>
              <a:t>Jillian Cowan, Management Accountant</a:t>
            </a:r>
            <a:endParaRPr/>
          </a:p>
          <a:p>
            <a:pPr indent="-228600" lvl="0" marL="228600" marR="0" rtl="0" algn="l">
              <a:spcBef>
                <a:spcPts val="1800"/>
              </a:spcBef>
              <a:spcAft>
                <a:spcPts val="0"/>
              </a:spcAft>
              <a:buClr>
                <a:schemeClr val="accent1"/>
              </a:buClr>
              <a:buSzPts val="2000"/>
              <a:buFont typeface="Noto Sans Symbols"/>
              <a:buChar char="◼"/>
            </a:pPr>
            <a:r>
              <a:rPr b="0" i="0" lang="en-US" sz="2000" u="none" cap="none" strike="noStrike">
                <a:solidFill>
                  <a:schemeClr val="dk2"/>
                </a:solidFill>
                <a:latin typeface="Questrial"/>
                <a:ea typeface="Questrial"/>
                <a:cs typeface="Questrial"/>
                <a:sym typeface="Questrial"/>
              </a:rPr>
              <a:t>Cash office happy to help with accounts etc.</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40" name="Shape 540"/>
        <p:cNvGrpSpPr/>
        <p:nvPr/>
      </p:nvGrpSpPr>
      <p:grpSpPr>
        <a:xfrm>
          <a:off x="0" y="0"/>
          <a:ext cx="0" cy="0"/>
          <a:chOff x="0" y="0"/>
          <a:chExt cx="0" cy="0"/>
        </a:xfrm>
      </p:grpSpPr>
      <p:sp>
        <p:nvSpPr>
          <p:cNvPr id="541" name="Shape 541"/>
          <p:cNvSpPr txBox="1"/>
          <p:nvPr>
            <p:ph type="title"/>
          </p:nvPr>
        </p:nvSpPr>
        <p:spPr>
          <a:xfrm>
            <a:off x="327424" y="300875"/>
            <a:ext cx="6508500" cy="1143000"/>
          </a:xfrm>
          <a:prstGeom prst="rect">
            <a:avLst/>
          </a:prstGeom>
        </p:spPr>
        <p:txBody>
          <a:bodyPr anchorCtr="0" anchor="b" bIns="91425" lIns="91425" spcFirstLastPara="1" rIns="91425" wrap="square" tIns="91425">
            <a:noAutofit/>
          </a:bodyPr>
          <a:lstStyle/>
          <a:p>
            <a:pPr indent="0" lvl="0" marL="0">
              <a:spcBef>
                <a:spcPts val="0"/>
              </a:spcBef>
              <a:spcAft>
                <a:spcPts val="0"/>
              </a:spcAft>
              <a:buNone/>
            </a:pPr>
            <a:r>
              <a:rPr lang="en-US"/>
              <a:t>Grant Request</a:t>
            </a:r>
            <a:endParaRPr/>
          </a:p>
        </p:txBody>
      </p:sp>
      <p:pic>
        <p:nvPicPr>
          <p:cNvPr id="542" name="Shape 542"/>
          <p:cNvPicPr preferRelativeResize="0"/>
          <p:nvPr/>
        </p:nvPicPr>
        <p:blipFill>
          <a:blip r:embed="rId3">
            <a:alphaModFix/>
          </a:blip>
          <a:stretch>
            <a:fillRect/>
          </a:stretch>
        </p:blipFill>
        <p:spPr>
          <a:xfrm>
            <a:off x="2615750" y="2012800"/>
            <a:ext cx="8629650" cy="3209925"/>
          </a:xfrm>
          <a:prstGeom prst="rect">
            <a:avLst/>
          </a:prstGeom>
          <a:noFill/>
          <a:ln>
            <a:noFill/>
          </a:ln>
        </p:spPr>
      </p:pic>
      <p:sp>
        <p:nvSpPr>
          <p:cNvPr id="543" name="Shape 543"/>
          <p:cNvSpPr txBox="1"/>
          <p:nvPr>
            <p:ph idx="1" type="body"/>
          </p:nvPr>
        </p:nvSpPr>
        <p:spPr>
          <a:xfrm>
            <a:off x="244825" y="1317350"/>
            <a:ext cx="2976300" cy="5053800"/>
          </a:xfrm>
          <a:prstGeom prst="rect">
            <a:avLst/>
          </a:prstGeom>
        </p:spPr>
        <p:txBody>
          <a:bodyPr anchorCtr="0" anchor="t" bIns="91425" lIns="91425" spcFirstLastPara="1" rIns="91425" wrap="square" tIns="91425">
            <a:noAutofit/>
          </a:bodyPr>
          <a:lstStyle/>
          <a:p>
            <a:pPr indent="-101600" lvl="0" marL="228600">
              <a:spcBef>
                <a:spcPts val="1800"/>
              </a:spcBef>
              <a:spcAft>
                <a:spcPts val="0"/>
              </a:spcAft>
              <a:buNone/>
            </a:pPr>
            <a:r>
              <a:rPr lang="en-US"/>
              <a:t>This shows how much grant money you would need to run your event.</a:t>
            </a:r>
            <a:endParaRPr/>
          </a:p>
          <a:p>
            <a:pPr indent="0" lvl="0" marL="0">
              <a:spcBef>
                <a:spcPts val="1800"/>
              </a:spcBef>
              <a:spcAft>
                <a:spcPts val="0"/>
              </a:spcAft>
              <a:buNone/>
            </a:pPr>
            <a:r>
              <a:t/>
            </a:r>
            <a:endParaRPr/>
          </a:p>
          <a:p>
            <a:pPr indent="0" lvl="0" marL="0" rtl="0">
              <a:spcBef>
                <a:spcPts val="1800"/>
              </a:spcBef>
              <a:spcAft>
                <a:spcPts val="0"/>
              </a:spcAft>
              <a:buNone/>
            </a:pPr>
            <a:r>
              <a:rPr lang="en-US" sz="1400"/>
              <a:t>This percentage shows what percent of the event the </a:t>
            </a:r>
            <a:r>
              <a:rPr lang="en-US" sz="1400"/>
              <a:t>Societies</a:t>
            </a:r>
            <a:r>
              <a:rPr lang="en-US" sz="1400"/>
              <a:t> Committee is funding.</a:t>
            </a:r>
            <a:endParaRPr sz="1400"/>
          </a:p>
          <a:p>
            <a:pPr indent="0" lvl="0" marL="0">
              <a:spcBef>
                <a:spcPts val="1800"/>
              </a:spcBef>
              <a:spcAft>
                <a:spcPts val="0"/>
              </a:spcAft>
              <a:buNone/>
            </a:pPr>
            <a:r>
              <a:rPr lang="en-US" sz="1400"/>
              <a:t>We generally don’t like to fund more than 55% but we assess every grant individually.</a:t>
            </a:r>
            <a:endParaRPr sz="1400"/>
          </a:p>
        </p:txBody>
      </p:sp>
      <p:sp>
        <p:nvSpPr>
          <p:cNvPr id="544" name="Shape 544"/>
          <p:cNvSpPr/>
          <p:nvPr/>
        </p:nvSpPr>
        <p:spPr>
          <a:xfrm>
            <a:off x="8282700" y="3281600"/>
            <a:ext cx="861300" cy="411300"/>
          </a:xfrm>
          <a:prstGeom prst="ellipse">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cxnSp>
        <p:nvCxnSpPr>
          <p:cNvPr id="545" name="Shape 545"/>
          <p:cNvCxnSpPr/>
          <p:nvPr/>
        </p:nvCxnSpPr>
        <p:spPr>
          <a:xfrm flipH="1">
            <a:off x="2663034" y="3692892"/>
            <a:ext cx="5793000" cy="60300"/>
          </a:xfrm>
          <a:prstGeom prst="straightConnector1">
            <a:avLst/>
          </a:prstGeom>
          <a:noFill/>
          <a:ln cap="flat" cmpd="sng" w="19050">
            <a:solidFill>
              <a:srgbClr val="FF0000"/>
            </a:solidFill>
            <a:prstDash val="solid"/>
            <a:round/>
            <a:headEnd len="med" w="med" type="none"/>
            <a:tailEnd len="med" w="med" type="none"/>
          </a:ln>
        </p:spPr>
      </p:cxnSp>
      <p:sp>
        <p:nvSpPr>
          <p:cNvPr id="546" name="Shape 546"/>
          <p:cNvSpPr txBox="1"/>
          <p:nvPr/>
        </p:nvSpPr>
        <p:spPr>
          <a:xfrm>
            <a:off x="3681200" y="5694025"/>
            <a:ext cx="5132700" cy="792900"/>
          </a:xfrm>
          <a:prstGeom prst="rect">
            <a:avLst/>
          </a:prstGeom>
          <a:noFill/>
          <a:ln>
            <a:noFill/>
          </a:ln>
        </p:spPr>
        <p:txBody>
          <a:bodyPr anchorCtr="0" anchor="t" bIns="91425" lIns="91425" spcFirstLastPara="1" rIns="91425" wrap="square" tIns="91425">
            <a:noAutofit/>
          </a:bodyPr>
          <a:lstStyle/>
          <a:p>
            <a:pPr indent="0" lvl="0" marL="0" algn="ctr">
              <a:spcBef>
                <a:spcPts val="0"/>
              </a:spcBef>
              <a:spcAft>
                <a:spcPts val="0"/>
              </a:spcAft>
              <a:buNone/>
            </a:pPr>
            <a:r>
              <a:rPr lang="en-US" sz="1800">
                <a:latin typeface="Questrial"/>
                <a:ea typeface="Questrial"/>
                <a:cs typeface="Questrial"/>
                <a:sym typeface="Questrial"/>
              </a:rPr>
              <a:t>This is where we look at the merit of the event</a:t>
            </a:r>
            <a:endParaRPr sz="1800">
              <a:latin typeface="Questrial"/>
              <a:ea typeface="Questrial"/>
              <a:cs typeface="Questrial"/>
              <a:sym typeface="Questrial"/>
            </a:endParaRPr>
          </a:p>
          <a:p>
            <a:pPr indent="0" lvl="0" marL="0" algn="ctr">
              <a:spcBef>
                <a:spcPts val="0"/>
              </a:spcBef>
              <a:spcAft>
                <a:spcPts val="0"/>
              </a:spcAft>
              <a:buNone/>
            </a:pPr>
            <a:r>
              <a:rPr lang="en-US" sz="1800">
                <a:latin typeface="Questrial"/>
                <a:ea typeface="Questrial"/>
                <a:cs typeface="Questrial"/>
                <a:sym typeface="Questrial"/>
              </a:rPr>
              <a:t> (see next slide).</a:t>
            </a:r>
            <a:endParaRPr sz="1800">
              <a:latin typeface="Questrial"/>
              <a:ea typeface="Questrial"/>
              <a:cs typeface="Questrial"/>
              <a:sym typeface="Questrial"/>
            </a:endParaRPr>
          </a:p>
        </p:txBody>
      </p:sp>
      <p:sp>
        <p:nvSpPr>
          <p:cNvPr id="547" name="Shape 547"/>
          <p:cNvSpPr/>
          <p:nvPr/>
        </p:nvSpPr>
        <p:spPr>
          <a:xfrm>
            <a:off x="3752000" y="4176750"/>
            <a:ext cx="5852100" cy="507300"/>
          </a:xfrm>
          <a:prstGeom prst="ellipse">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cxnSp>
        <p:nvCxnSpPr>
          <p:cNvPr id="548" name="Shape 548"/>
          <p:cNvCxnSpPr>
            <a:stCxn id="547" idx="4"/>
            <a:endCxn id="546" idx="0"/>
          </p:cNvCxnSpPr>
          <p:nvPr/>
        </p:nvCxnSpPr>
        <p:spPr>
          <a:xfrm flipH="1">
            <a:off x="6247550" y="4684050"/>
            <a:ext cx="430500" cy="1010100"/>
          </a:xfrm>
          <a:prstGeom prst="straightConnector1">
            <a:avLst/>
          </a:prstGeom>
          <a:noFill/>
          <a:ln cap="flat" cmpd="sng" w="19050">
            <a:solidFill>
              <a:srgbClr val="FF0000"/>
            </a:solidFill>
            <a:prstDash val="solid"/>
            <a:round/>
            <a:headEnd len="med" w="med" type="none"/>
            <a:tailEnd len="med" w="med" type="none"/>
          </a:ln>
        </p:spPr>
      </p:cxn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52" name="Shape 552"/>
        <p:cNvGrpSpPr/>
        <p:nvPr/>
      </p:nvGrpSpPr>
      <p:grpSpPr>
        <a:xfrm>
          <a:off x="0" y="0"/>
          <a:ext cx="0" cy="0"/>
          <a:chOff x="0" y="0"/>
          <a:chExt cx="0" cy="0"/>
        </a:xfrm>
      </p:grpSpPr>
      <p:sp>
        <p:nvSpPr>
          <p:cNvPr id="553" name="Shape 553"/>
          <p:cNvSpPr txBox="1"/>
          <p:nvPr>
            <p:ph type="title"/>
          </p:nvPr>
        </p:nvSpPr>
        <p:spPr>
          <a:xfrm>
            <a:off x="457199" y="501450"/>
            <a:ext cx="6508500" cy="1143000"/>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Clr>
                <a:schemeClr val="accent1"/>
              </a:buClr>
              <a:buFont typeface="Questrial"/>
              <a:buNone/>
            </a:pPr>
            <a:r>
              <a:rPr b="0" i="0" lang="en-US" sz="3600" u="none" cap="none" strike="noStrike">
                <a:solidFill>
                  <a:schemeClr val="accent1"/>
                </a:solidFill>
                <a:latin typeface="Questrial"/>
                <a:ea typeface="Questrial"/>
                <a:cs typeface="Questrial"/>
                <a:sym typeface="Questrial"/>
              </a:rPr>
              <a:t>Merit of Event</a:t>
            </a:r>
            <a:endParaRPr b="0" i="0" sz="3600" u="none" cap="none" strike="noStrike">
              <a:solidFill>
                <a:schemeClr val="accent1"/>
              </a:solidFill>
              <a:latin typeface="Questrial"/>
              <a:ea typeface="Questrial"/>
              <a:cs typeface="Questrial"/>
              <a:sym typeface="Questrial"/>
            </a:endParaRPr>
          </a:p>
        </p:txBody>
      </p:sp>
      <p:sp>
        <p:nvSpPr>
          <p:cNvPr id="554" name="Shape 554"/>
          <p:cNvSpPr txBox="1"/>
          <p:nvPr>
            <p:ph idx="1" type="body"/>
          </p:nvPr>
        </p:nvSpPr>
        <p:spPr>
          <a:xfrm>
            <a:off x="457199" y="2209800"/>
            <a:ext cx="8398165" cy="3916363"/>
          </a:xfrm>
          <a:prstGeom prst="rect">
            <a:avLst/>
          </a:prstGeom>
          <a:noFill/>
          <a:ln>
            <a:noFill/>
          </a:ln>
        </p:spPr>
        <p:txBody>
          <a:bodyPr anchorCtr="0" anchor="t" bIns="45700" lIns="91425" spcFirstLastPara="1" rIns="91425" wrap="square" tIns="45700">
            <a:noAutofit/>
          </a:bodyPr>
          <a:lstStyle/>
          <a:p>
            <a:pPr indent="-328613" lvl="0" marL="430213" marR="0" rtl="0" algn="l">
              <a:lnSpc>
                <a:spcPct val="90000"/>
              </a:lnSpc>
              <a:spcBef>
                <a:spcPts val="0"/>
              </a:spcBef>
              <a:spcAft>
                <a:spcPts val="0"/>
              </a:spcAft>
              <a:buClr>
                <a:schemeClr val="accent1"/>
              </a:buClr>
              <a:buSzPts val="765"/>
              <a:buFont typeface="Noto Sans Symbols"/>
              <a:buChar char="●"/>
            </a:pPr>
            <a:r>
              <a:rPr b="0" i="0" lang="en-US" sz="1700" u="none" cap="none" strike="noStrike">
                <a:solidFill>
                  <a:schemeClr val="dk2"/>
                </a:solidFill>
                <a:latin typeface="Questrial"/>
                <a:ea typeface="Questrial"/>
                <a:cs typeface="Questrial"/>
                <a:sym typeface="Questrial"/>
              </a:rPr>
              <a:t>Consider the merit of the event to the Association the Society</a:t>
            </a:r>
            <a:endParaRPr/>
          </a:p>
          <a:p>
            <a:pPr indent="-328613" lvl="1" marL="658813" marR="0" rtl="0" algn="l">
              <a:lnSpc>
                <a:spcPct val="90000"/>
              </a:lnSpc>
              <a:spcBef>
                <a:spcPts val="600"/>
              </a:spcBef>
              <a:spcAft>
                <a:spcPts val="0"/>
              </a:spcAft>
              <a:buClr>
                <a:srgbClr val="4C0000"/>
              </a:buClr>
              <a:buSzPts val="689"/>
              <a:buFont typeface="Noto Sans Symbols"/>
              <a:buChar char="●"/>
            </a:pPr>
            <a:r>
              <a:rPr b="0" i="0" lang="en-US" sz="1530" u="none" cap="none" strike="noStrike">
                <a:solidFill>
                  <a:schemeClr val="dk2"/>
                </a:solidFill>
                <a:latin typeface="Questrial"/>
                <a:ea typeface="Questrial"/>
                <a:cs typeface="Questrial"/>
                <a:sym typeface="Questrial"/>
              </a:rPr>
              <a:t>Think about things like</a:t>
            </a:r>
            <a:endParaRPr/>
          </a:p>
          <a:p>
            <a:pPr indent="-328613" lvl="2" marL="887413" marR="0" rtl="0" algn="l">
              <a:lnSpc>
                <a:spcPct val="90000"/>
              </a:lnSpc>
              <a:spcBef>
                <a:spcPts val="600"/>
              </a:spcBef>
              <a:spcAft>
                <a:spcPts val="0"/>
              </a:spcAft>
              <a:buClr>
                <a:schemeClr val="accent1"/>
              </a:buClr>
              <a:buSzPts val="689"/>
              <a:buFont typeface="Noto Sans Symbols"/>
              <a:buChar char="●"/>
            </a:pPr>
            <a:r>
              <a:rPr b="0" i="0" lang="en-US" sz="1530" u="none" cap="none" strike="noStrike">
                <a:solidFill>
                  <a:schemeClr val="dk2"/>
                </a:solidFill>
                <a:latin typeface="Questrial"/>
                <a:ea typeface="Questrial"/>
                <a:cs typeface="Questrial"/>
                <a:sym typeface="Questrial"/>
              </a:rPr>
              <a:t>Town-gown relations</a:t>
            </a:r>
            <a:endParaRPr/>
          </a:p>
          <a:p>
            <a:pPr indent="-328613" lvl="2" marL="887413" marR="0" rtl="0" algn="l">
              <a:lnSpc>
                <a:spcPct val="90000"/>
              </a:lnSpc>
              <a:spcBef>
                <a:spcPts val="600"/>
              </a:spcBef>
              <a:spcAft>
                <a:spcPts val="0"/>
              </a:spcAft>
              <a:buClr>
                <a:schemeClr val="accent1"/>
              </a:buClr>
              <a:buSzPts val="689"/>
              <a:buFont typeface="Noto Sans Symbols"/>
              <a:buChar char="●"/>
            </a:pPr>
            <a:r>
              <a:rPr b="0" i="0" lang="en-US" sz="1530" u="none" cap="none" strike="noStrike">
                <a:solidFill>
                  <a:schemeClr val="dk2"/>
                </a:solidFill>
                <a:latin typeface="Questrial"/>
                <a:ea typeface="Questrial"/>
                <a:cs typeface="Questrial"/>
                <a:sym typeface="Questrial"/>
              </a:rPr>
              <a:t>Benefit to the University community</a:t>
            </a:r>
            <a:endParaRPr/>
          </a:p>
          <a:p>
            <a:pPr indent="-328613" lvl="2" marL="887413" marR="0" rtl="0" algn="l">
              <a:lnSpc>
                <a:spcPct val="90000"/>
              </a:lnSpc>
              <a:spcBef>
                <a:spcPts val="600"/>
              </a:spcBef>
              <a:spcAft>
                <a:spcPts val="0"/>
              </a:spcAft>
              <a:buClr>
                <a:schemeClr val="accent1"/>
              </a:buClr>
              <a:buSzPts val="689"/>
              <a:buFont typeface="Noto Sans Symbols"/>
              <a:buChar char="●"/>
            </a:pPr>
            <a:r>
              <a:rPr b="0" i="0" lang="en-US" sz="1530" u="none" cap="none" strike="noStrike">
                <a:solidFill>
                  <a:schemeClr val="dk2"/>
                </a:solidFill>
                <a:latin typeface="Questrial"/>
                <a:ea typeface="Questrial"/>
                <a:cs typeface="Questrial"/>
                <a:sym typeface="Questrial"/>
              </a:rPr>
              <a:t>Academic relevance</a:t>
            </a:r>
            <a:endParaRPr/>
          </a:p>
          <a:p>
            <a:pPr indent="-328613" lvl="2" marL="887413" marR="0" rtl="0" algn="l">
              <a:lnSpc>
                <a:spcPct val="90000"/>
              </a:lnSpc>
              <a:spcBef>
                <a:spcPts val="600"/>
              </a:spcBef>
              <a:spcAft>
                <a:spcPts val="0"/>
              </a:spcAft>
              <a:buClr>
                <a:schemeClr val="accent1"/>
              </a:buClr>
              <a:buSzPts val="689"/>
              <a:buFont typeface="Noto Sans Symbols"/>
              <a:buChar char="●"/>
            </a:pPr>
            <a:r>
              <a:rPr b="0" i="0" lang="en-US" sz="1530" u="none" cap="none" strike="noStrike">
                <a:solidFill>
                  <a:schemeClr val="dk2"/>
                </a:solidFill>
                <a:latin typeface="Questrial"/>
                <a:ea typeface="Questrial"/>
                <a:cs typeface="Questrial"/>
                <a:sym typeface="Questrial"/>
              </a:rPr>
              <a:t>University and Association’s Reputation</a:t>
            </a:r>
            <a:endParaRPr/>
          </a:p>
          <a:p>
            <a:pPr indent="-328613" lvl="2" marL="887413" marR="0" rtl="0" algn="l">
              <a:lnSpc>
                <a:spcPct val="90000"/>
              </a:lnSpc>
              <a:spcBef>
                <a:spcPts val="600"/>
              </a:spcBef>
              <a:spcAft>
                <a:spcPts val="0"/>
              </a:spcAft>
              <a:buClr>
                <a:schemeClr val="accent1"/>
              </a:buClr>
              <a:buSzPts val="689"/>
              <a:buFont typeface="Noto Sans Symbols"/>
              <a:buChar char="●"/>
            </a:pPr>
            <a:r>
              <a:rPr b="0" i="0" lang="en-US" sz="1530" u="none" cap="none" strike="noStrike">
                <a:solidFill>
                  <a:schemeClr val="dk2"/>
                </a:solidFill>
                <a:latin typeface="Questrial"/>
                <a:ea typeface="Questrial"/>
                <a:cs typeface="Questrial"/>
                <a:sym typeface="Questrial"/>
              </a:rPr>
              <a:t>Charitable benefits</a:t>
            </a:r>
            <a:endParaRPr/>
          </a:p>
          <a:p>
            <a:pPr indent="-328613" lvl="2" marL="887413" marR="0" rtl="0" algn="l">
              <a:lnSpc>
                <a:spcPct val="90000"/>
              </a:lnSpc>
              <a:spcBef>
                <a:spcPts val="600"/>
              </a:spcBef>
              <a:spcAft>
                <a:spcPts val="0"/>
              </a:spcAft>
              <a:buClr>
                <a:schemeClr val="accent1"/>
              </a:buClr>
              <a:buSzPts val="689"/>
              <a:buFont typeface="Noto Sans Symbols"/>
              <a:buChar char="●"/>
            </a:pPr>
            <a:r>
              <a:rPr b="0" i="0" lang="en-US" sz="1530" u="none" cap="none" strike="noStrike">
                <a:solidFill>
                  <a:schemeClr val="dk2"/>
                </a:solidFill>
                <a:latin typeface="Questrial"/>
                <a:ea typeface="Questrial"/>
                <a:cs typeface="Questrial"/>
                <a:sym typeface="Questrial"/>
              </a:rPr>
              <a:t>Cultural enrichment</a:t>
            </a:r>
            <a:endParaRPr/>
          </a:p>
          <a:p>
            <a:pPr indent="-328613" lvl="2" marL="887413" marR="0" rtl="0" algn="l">
              <a:lnSpc>
                <a:spcPct val="90000"/>
              </a:lnSpc>
              <a:spcBef>
                <a:spcPts val="600"/>
              </a:spcBef>
              <a:spcAft>
                <a:spcPts val="0"/>
              </a:spcAft>
              <a:buClr>
                <a:schemeClr val="accent1"/>
              </a:buClr>
              <a:buSzPts val="689"/>
              <a:buFont typeface="Noto Sans Symbols"/>
              <a:buChar char="●"/>
            </a:pPr>
            <a:r>
              <a:rPr b="0" i="0" lang="en-US" sz="1530" u="none" cap="none" strike="noStrike">
                <a:solidFill>
                  <a:schemeClr val="dk2"/>
                </a:solidFill>
                <a:latin typeface="Questrial"/>
                <a:ea typeface="Questrial"/>
                <a:cs typeface="Questrial"/>
                <a:sym typeface="Questrial"/>
              </a:rPr>
              <a:t>Health, Wellbeing and Welfare</a:t>
            </a:r>
            <a:endParaRPr/>
          </a:p>
          <a:p>
            <a:pPr indent="-328613" lvl="0" marL="430213" marR="0" rtl="0" algn="l">
              <a:lnSpc>
                <a:spcPct val="90000"/>
              </a:lnSpc>
              <a:spcBef>
                <a:spcPts val="1800"/>
              </a:spcBef>
              <a:spcAft>
                <a:spcPts val="0"/>
              </a:spcAft>
              <a:buClr>
                <a:schemeClr val="accent1"/>
              </a:buClr>
              <a:buSzPts val="765"/>
              <a:buFont typeface="Noto Sans Symbols"/>
              <a:buChar char="●"/>
            </a:pPr>
            <a:r>
              <a:rPr b="0" i="0" lang="en-US" sz="1700" u="none" cap="none" strike="noStrike">
                <a:solidFill>
                  <a:schemeClr val="dk2"/>
                </a:solidFill>
                <a:latin typeface="Questrial"/>
                <a:ea typeface="Questrial"/>
                <a:cs typeface="Questrial"/>
                <a:sym typeface="Questrial"/>
              </a:rPr>
              <a:t>Demonstrate it’s valuable to YOUR society</a:t>
            </a:r>
            <a:endParaRPr/>
          </a:p>
          <a:p>
            <a:pPr indent="-328613" lvl="1" marL="658813" marR="0" rtl="0" algn="l">
              <a:lnSpc>
                <a:spcPct val="90000"/>
              </a:lnSpc>
              <a:spcBef>
                <a:spcPts val="600"/>
              </a:spcBef>
              <a:spcAft>
                <a:spcPts val="0"/>
              </a:spcAft>
              <a:buClr>
                <a:srgbClr val="4C0000"/>
              </a:buClr>
              <a:buSzPts val="689"/>
              <a:buFont typeface="Noto Sans Symbols"/>
              <a:buChar char="●"/>
            </a:pPr>
            <a:r>
              <a:rPr b="0" i="0" lang="en-US" sz="1530" u="none" cap="none" strike="noStrike">
                <a:solidFill>
                  <a:schemeClr val="dk2"/>
                </a:solidFill>
                <a:latin typeface="Questrial"/>
                <a:ea typeface="Questrial"/>
                <a:cs typeface="Questrial"/>
                <a:sym typeface="Questrial"/>
              </a:rPr>
              <a:t>How much time are you putting into the organization</a:t>
            </a:r>
            <a:endParaRPr/>
          </a:p>
          <a:p>
            <a:pPr indent="-328613" lvl="1" marL="658813" marR="0" rtl="0" algn="l">
              <a:lnSpc>
                <a:spcPct val="90000"/>
              </a:lnSpc>
              <a:spcBef>
                <a:spcPts val="600"/>
              </a:spcBef>
              <a:spcAft>
                <a:spcPts val="0"/>
              </a:spcAft>
              <a:buClr>
                <a:srgbClr val="4C0000"/>
              </a:buClr>
              <a:buSzPts val="689"/>
              <a:buFont typeface="Noto Sans Symbols"/>
              <a:buChar char="●"/>
            </a:pPr>
            <a:r>
              <a:rPr b="0" i="0" lang="en-US" sz="1530" u="none" cap="none" strike="noStrike">
                <a:solidFill>
                  <a:schemeClr val="dk2"/>
                </a:solidFill>
                <a:latin typeface="Questrial"/>
                <a:ea typeface="Questrial"/>
                <a:cs typeface="Questrial"/>
                <a:sym typeface="Questrial"/>
              </a:rPr>
              <a:t>How much money is the society/ are the members putting in themselves?</a:t>
            </a:r>
            <a:endParaRPr/>
          </a:p>
          <a:p>
            <a:pPr indent="-328613" lvl="1" marL="658813" marR="0" rtl="0" algn="l">
              <a:lnSpc>
                <a:spcPct val="90000"/>
              </a:lnSpc>
              <a:spcBef>
                <a:spcPts val="600"/>
              </a:spcBef>
              <a:spcAft>
                <a:spcPts val="0"/>
              </a:spcAft>
              <a:buClr>
                <a:srgbClr val="4C0000"/>
              </a:buClr>
              <a:buSzPts val="689"/>
              <a:buFont typeface="Noto Sans Symbols"/>
              <a:buChar char="●"/>
            </a:pPr>
            <a:r>
              <a:rPr b="0" i="0" lang="en-US" sz="1530" u="none" cap="none" strike="noStrike">
                <a:solidFill>
                  <a:schemeClr val="dk2"/>
                </a:solidFill>
                <a:latin typeface="Questrial"/>
                <a:ea typeface="Questrial"/>
                <a:cs typeface="Questrial"/>
                <a:sym typeface="Questrial"/>
              </a:rPr>
              <a:t>Do any external bodies endorse the event?</a:t>
            </a:r>
            <a:endParaRPr b="0" i="0" sz="1530" u="none" cap="none" strike="noStrike">
              <a:solidFill>
                <a:schemeClr val="dk2"/>
              </a:solidFill>
              <a:latin typeface="Questrial"/>
              <a:ea typeface="Questrial"/>
              <a:cs typeface="Questrial"/>
              <a:sym typeface="Questrial"/>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58" name="Shape 558"/>
        <p:cNvGrpSpPr/>
        <p:nvPr/>
      </p:nvGrpSpPr>
      <p:grpSpPr>
        <a:xfrm>
          <a:off x="0" y="0"/>
          <a:ext cx="0" cy="0"/>
          <a:chOff x="0" y="0"/>
          <a:chExt cx="0" cy="0"/>
        </a:xfrm>
      </p:grpSpPr>
      <p:sp>
        <p:nvSpPr>
          <p:cNvPr id="559" name="Shape 559"/>
          <p:cNvSpPr txBox="1"/>
          <p:nvPr>
            <p:ph type="title"/>
          </p:nvPr>
        </p:nvSpPr>
        <p:spPr>
          <a:xfrm>
            <a:off x="457199" y="489650"/>
            <a:ext cx="6508500" cy="1143000"/>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Clr>
                <a:schemeClr val="accent1"/>
              </a:buClr>
              <a:buFont typeface="Questrial"/>
              <a:buNone/>
            </a:pPr>
            <a:r>
              <a:rPr b="0" i="0" lang="en-US" sz="3600" u="none" cap="none" strike="noStrike">
                <a:solidFill>
                  <a:schemeClr val="accent1"/>
                </a:solidFill>
                <a:latin typeface="Questrial"/>
                <a:ea typeface="Questrial"/>
                <a:cs typeface="Questrial"/>
                <a:sym typeface="Questrial"/>
              </a:rPr>
              <a:t>Societies Committee Loans</a:t>
            </a:r>
            <a:endParaRPr b="0" i="0" sz="3600" u="none" cap="none" strike="noStrike">
              <a:solidFill>
                <a:schemeClr val="accent1"/>
              </a:solidFill>
              <a:latin typeface="Questrial"/>
              <a:ea typeface="Questrial"/>
              <a:cs typeface="Questrial"/>
              <a:sym typeface="Questrial"/>
            </a:endParaRPr>
          </a:p>
        </p:txBody>
      </p:sp>
      <p:sp>
        <p:nvSpPr>
          <p:cNvPr id="560" name="Shape 560"/>
          <p:cNvSpPr txBox="1"/>
          <p:nvPr>
            <p:ph idx="1" type="body"/>
          </p:nvPr>
        </p:nvSpPr>
        <p:spPr>
          <a:xfrm>
            <a:off x="372900" y="2139025"/>
            <a:ext cx="8398200" cy="4539000"/>
          </a:xfrm>
          <a:prstGeom prst="rect">
            <a:avLst/>
          </a:prstGeom>
          <a:noFill/>
          <a:ln>
            <a:noFill/>
          </a:ln>
        </p:spPr>
        <p:txBody>
          <a:bodyPr anchorCtr="0" anchor="t" bIns="45700" lIns="91425" spcFirstLastPara="1" rIns="91425" wrap="square" tIns="45700">
            <a:noAutofit/>
          </a:bodyPr>
          <a:lstStyle/>
          <a:p>
            <a:pPr indent="-328612" lvl="0" marL="430212" marR="0" rtl="0" algn="l">
              <a:spcBef>
                <a:spcPts val="0"/>
              </a:spcBef>
              <a:spcAft>
                <a:spcPts val="0"/>
              </a:spcAft>
              <a:buClr>
                <a:schemeClr val="accent1"/>
              </a:buClr>
              <a:buSzPts val="900"/>
              <a:buFont typeface="Noto Sans Symbols"/>
              <a:buChar char="●"/>
            </a:pPr>
            <a:r>
              <a:rPr b="0" i="0" lang="en-US" sz="2000" u="none" cap="none" strike="noStrike">
                <a:solidFill>
                  <a:schemeClr val="dk2"/>
                </a:solidFill>
                <a:latin typeface="Questrial"/>
                <a:ea typeface="Questrial"/>
                <a:cs typeface="Questrial"/>
                <a:sym typeface="Questrial"/>
              </a:rPr>
              <a:t>Any society may apply for a loan to meet temporary cash flow needs</a:t>
            </a:r>
            <a:endParaRPr/>
          </a:p>
          <a:p>
            <a:pPr indent="-328612" lvl="0" marL="430212" marR="0" rtl="0" algn="l">
              <a:spcBef>
                <a:spcPts val="1800"/>
              </a:spcBef>
              <a:spcAft>
                <a:spcPts val="0"/>
              </a:spcAft>
              <a:buClr>
                <a:schemeClr val="accent1"/>
              </a:buClr>
              <a:buSzPts val="900"/>
              <a:buFont typeface="Noto Sans Symbols"/>
              <a:buChar char="●"/>
            </a:pPr>
            <a:r>
              <a:rPr b="0" i="0" lang="en-US" sz="2000" u="none" cap="none" strike="noStrike">
                <a:solidFill>
                  <a:schemeClr val="dk2"/>
                </a:solidFill>
                <a:latin typeface="Questrial"/>
                <a:ea typeface="Questrial"/>
                <a:cs typeface="Questrial"/>
                <a:sym typeface="Questrial"/>
              </a:rPr>
              <a:t>The loan shall be interest free, provided that the loan is repaid in full by the date specified for repayment</a:t>
            </a:r>
            <a:r>
              <a:rPr lang="en-US"/>
              <a:t> and </a:t>
            </a:r>
            <a:r>
              <a:rPr b="0" i="0" lang="en-US" sz="2000" u="none" cap="none" strike="noStrike">
                <a:solidFill>
                  <a:schemeClr val="dk2"/>
                </a:solidFill>
                <a:latin typeface="Questrial"/>
                <a:ea typeface="Questrial"/>
                <a:cs typeface="Questrial"/>
                <a:sym typeface="Questrial"/>
              </a:rPr>
              <a:t>all loans </a:t>
            </a:r>
            <a:r>
              <a:rPr lang="en-US"/>
              <a:t>are generally to </a:t>
            </a:r>
            <a:r>
              <a:rPr b="0" i="0" lang="en-US" sz="2000" u="none" cap="none" strike="noStrike">
                <a:solidFill>
                  <a:schemeClr val="dk2"/>
                </a:solidFill>
                <a:latin typeface="Questrial"/>
                <a:ea typeface="Questrial"/>
                <a:cs typeface="Questrial"/>
                <a:sym typeface="Questrial"/>
              </a:rPr>
              <a:t>be repaid in a single installment </a:t>
            </a:r>
            <a:endParaRPr b="0" i="0" sz="2000" u="none" cap="none" strike="noStrike">
              <a:solidFill>
                <a:schemeClr val="dk2"/>
              </a:solidFill>
              <a:latin typeface="Questrial"/>
              <a:ea typeface="Questrial"/>
              <a:cs typeface="Questrial"/>
              <a:sym typeface="Questrial"/>
            </a:endParaRPr>
          </a:p>
          <a:p>
            <a:pPr indent="-324326" lvl="0" marL="430212" rtl="0">
              <a:spcBef>
                <a:spcPts val="1800"/>
              </a:spcBef>
              <a:spcAft>
                <a:spcPts val="0"/>
              </a:spcAft>
              <a:buClr>
                <a:schemeClr val="accent1"/>
              </a:buClr>
              <a:buSzPts val="833"/>
              <a:buFont typeface="Noto Sans Symbols"/>
              <a:buChar char="●"/>
            </a:pPr>
            <a:r>
              <a:rPr lang="en-US"/>
              <a:t>A society’s committee has to vote to authorise their treasurer to apply for a loan</a:t>
            </a:r>
            <a:endParaRPr/>
          </a:p>
          <a:p>
            <a:pPr indent="-328612" lvl="0" marL="430212" rtl="0">
              <a:spcBef>
                <a:spcPts val="1800"/>
              </a:spcBef>
              <a:spcAft>
                <a:spcPts val="0"/>
              </a:spcAft>
              <a:buClr>
                <a:schemeClr val="accent1"/>
              </a:buClr>
              <a:buSzPts val="900"/>
              <a:buFont typeface="Noto Sans Symbols"/>
              <a:buChar char="●"/>
            </a:pPr>
            <a:r>
              <a:rPr lang="en-US"/>
              <a:t>Outstanding loans have to be reported at AGMs and to new members before paying membership fees. </a:t>
            </a:r>
            <a:endParaRPr/>
          </a:p>
          <a:p>
            <a:pPr indent="-328612" lvl="0" marL="430212" rtl="0">
              <a:spcBef>
                <a:spcPts val="1800"/>
              </a:spcBef>
              <a:spcAft>
                <a:spcPts val="0"/>
              </a:spcAft>
              <a:buClr>
                <a:schemeClr val="accent1"/>
              </a:buClr>
              <a:buSzPts val="900"/>
              <a:buFont typeface="Noto Sans Symbols"/>
              <a:buChar char="●"/>
            </a:pPr>
            <a:r>
              <a:rPr lang="en-US"/>
              <a:t>If a loan is not paid back, the executive committee of the society is liable for the debt and may be referred to the </a:t>
            </a:r>
            <a:r>
              <a:rPr lang="en-US" sz="1850"/>
              <a:t>SSC Discipline Committee</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65" name="Shape 565"/>
        <p:cNvGrpSpPr/>
        <p:nvPr/>
      </p:nvGrpSpPr>
      <p:grpSpPr>
        <a:xfrm>
          <a:off x="0" y="0"/>
          <a:ext cx="0" cy="0"/>
          <a:chOff x="0" y="0"/>
          <a:chExt cx="0" cy="0"/>
        </a:xfrm>
      </p:grpSpPr>
      <p:sp>
        <p:nvSpPr>
          <p:cNvPr id="566" name="Shape 566"/>
          <p:cNvSpPr txBox="1"/>
          <p:nvPr>
            <p:ph type="title"/>
          </p:nvPr>
        </p:nvSpPr>
        <p:spPr>
          <a:xfrm>
            <a:off x="376074" y="1047125"/>
            <a:ext cx="6508500" cy="1143000"/>
          </a:xfrm>
          <a:prstGeom prst="rect">
            <a:avLst/>
          </a:prstGeom>
        </p:spPr>
        <p:txBody>
          <a:bodyPr anchorCtr="0" anchor="b" bIns="91425" lIns="91425" spcFirstLastPara="1" rIns="91425" wrap="square" tIns="91425">
            <a:noAutofit/>
          </a:bodyPr>
          <a:lstStyle/>
          <a:p>
            <a:pPr indent="0" lvl="0" marL="0">
              <a:spcBef>
                <a:spcPts val="0"/>
              </a:spcBef>
              <a:spcAft>
                <a:spcPts val="0"/>
              </a:spcAft>
              <a:buNone/>
            </a:pPr>
            <a:r>
              <a:rPr lang="en-US"/>
              <a:t>Societies’ </a:t>
            </a:r>
            <a:endParaRPr/>
          </a:p>
          <a:p>
            <a:pPr indent="0" lvl="0" marL="0">
              <a:spcBef>
                <a:spcPts val="0"/>
              </a:spcBef>
              <a:spcAft>
                <a:spcPts val="0"/>
              </a:spcAft>
              <a:buNone/>
            </a:pPr>
            <a:r>
              <a:rPr lang="en-US"/>
              <a:t>Calendar</a:t>
            </a:r>
            <a:endParaRPr/>
          </a:p>
        </p:txBody>
      </p:sp>
      <p:pic>
        <p:nvPicPr>
          <p:cNvPr id="567" name="Shape 567"/>
          <p:cNvPicPr preferRelativeResize="0"/>
          <p:nvPr/>
        </p:nvPicPr>
        <p:blipFill>
          <a:blip r:embed="rId3">
            <a:alphaModFix/>
          </a:blip>
          <a:stretch>
            <a:fillRect/>
          </a:stretch>
        </p:blipFill>
        <p:spPr>
          <a:xfrm>
            <a:off x="2698950" y="417300"/>
            <a:ext cx="5981901" cy="4639750"/>
          </a:xfrm>
          <a:prstGeom prst="rect">
            <a:avLst/>
          </a:prstGeom>
          <a:noFill/>
          <a:ln>
            <a:noFill/>
          </a:ln>
        </p:spPr>
      </p:pic>
      <p:sp>
        <p:nvSpPr>
          <p:cNvPr id="568" name="Shape 568"/>
          <p:cNvSpPr txBox="1"/>
          <p:nvPr>
            <p:ph idx="1" type="body"/>
          </p:nvPr>
        </p:nvSpPr>
        <p:spPr>
          <a:xfrm>
            <a:off x="376075" y="4702300"/>
            <a:ext cx="8208900" cy="1261500"/>
          </a:xfrm>
          <a:prstGeom prst="rect">
            <a:avLst/>
          </a:prstGeom>
        </p:spPr>
        <p:txBody>
          <a:bodyPr anchorCtr="0" anchor="t" bIns="91425" lIns="91425" spcFirstLastPara="1" rIns="91425" wrap="square" tIns="91425">
            <a:noAutofit/>
          </a:bodyPr>
          <a:lstStyle/>
          <a:p>
            <a:pPr indent="0" lvl="0" marL="0" rtl="0" algn="ctr">
              <a:spcBef>
                <a:spcPts val="1800"/>
              </a:spcBef>
              <a:spcAft>
                <a:spcPts val="0"/>
              </a:spcAft>
              <a:buNone/>
            </a:pPr>
            <a:r>
              <a:rPr lang="en-US"/>
              <a:t>The Societies Committee is happy to help advertise society events on the YourUnion website society calendar.</a:t>
            </a:r>
            <a:endParaRPr/>
          </a:p>
          <a:p>
            <a:pPr indent="0" lvl="0" marL="0">
              <a:spcBef>
                <a:spcPts val="1800"/>
              </a:spcBef>
              <a:spcAft>
                <a:spcPts val="0"/>
              </a:spcAft>
              <a:buNone/>
            </a:pPr>
            <a:r>
              <a:t/>
            </a:r>
            <a:endParaRPr/>
          </a:p>
        </p:txBody>
      </p:sp>
      <p:sp>
        <p:nvSpPr>
          <p:cNvPr id="569" name="Shape 569"/>
          <p:cNvSpPr txBox="1"/>
          <p:nvPr/>
        </p:nvSpPr>
        <p:spPr>
          <a:xfrm>
            <a:off x="567875" y="5772225"/>
            <a:ext cx="7270800" cy="921900"/>
          </a:xfrm>
          <a:prstGeom prst="rect">
            <a:avLst/>
          </a:prstGeom>
          <a:noFill/>
          <a:ln>
            <a:noFill/>
          </a:ln>
        </p:spPr>
        <p:txBody>
          <a:bodyPr anchorCtr="0" anchor="t" bIns="91425" lIns="91425" spcFirstLastPara="1" rIns="91425" wrap="square" tIns="91425">
            <a:noAutofit/>
          </a:bodyPr>
          <a:lstStyle/>
          <a:p>
            <a:pPr indent="0" lvl="0" marL="0" algn="ctr">
              <a:spcBef>
                <a:spcPts val="0"/>
              </a:spcBef>
              <a:spcAft>
                <a:spcPts val="0"/>
              </a:spcAft>
              <a:buNone/>
            </a:pPr>
            <a:r>
              <a:rPr lang="en-US" sz="2400">
                <a:latin typeface="Questrial"/>
                <a:ea typeface="Questrial"/>
                <a:cs typeface="Questrial"/>
                <a:sym typeface="Questrial"/>
              </a:rPr>
              <a:t>Submit info about your event or just a Facebook event link to socs@ </a:t>
            </a:r>
            <a:endParaRPr sz="2400">
              <a:latin typeface="Questrial"/>
              <a:ea typeface="Questrial"/>
              <a:cs typeface="Questrial"/>
              <a:sym typeface="Questrial"/>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73" name="Shape 573"/>
        <p:cNvGrpSpPr/>
        <p:nvPr/>
      </p:nvGrpSpPr>
      <p:grpSpPr>
        <a:xfrm>
          <a:off x="0" y="0"/>
          <a:ext cx="0" cy="0"/>
          <a:chOff x="0" y="0"/>
          <a:chExt cx="0" cy="0"/>
        </a:xfrm>
      </p:grpSpPr>
      <p:sp>
        <p:nvSpPr>
          <p:cNvPr id="574" name="Shape 574"/>
          <p:cNvSpPr txBox="1"/>
          <p:nvPr>
            <p:ph type="title"/>
          </p:nvPr>
        </p:nvSpPr>
        <p:spPr>
          <a:xfrm>
            <a:off x="2209801" y="3429000"/>
            <a:ext cx="4966446" cy="1398494"/>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Clr>
                <a:schemeClr val="accent1"/>
              </a:buClr>
              <a:buFont typeface="Questrial"/>
              <a:buNone/>
            </a:pPr>
            <a:r>
              <a:rPr b="0" i="0" lang="en-US" sz="4600" u="none" cap="none" strike="noStrike">
                <a:solidFill>
                  <a:schemeClr val="accent1"/>
                </a:solidFill>
                <a:latin typeface="Questrial"/>
                <a:ea typeface="Questrial"/>
                <a:cs typeface="Questrial"/>
                <a:sym typeface="Questrial"/>
              </a:rPr>
              <a:t>5. Anti-Fraud Practices</a:t>
            </a:r>
            <a:endParaRPr b="0" i="0" sz="4600" u="none" cap="none" strike="noStrike">
              <a:solidFill>
                <a:schemeClr val="accent1"/>
              </a:solidFill>
              <a:latin typeface="Questrial"/>
              <a:ea typeface="Questrial"/>
              <a:cs typeface="Questrial"/>
              <a:sym typeface="Questrial"/>
            </a:endParaRPr>
          </a:p>
        </p:txBody>
      </p:sp>
      <p:sp>
        <p:nvSpPr>
          <p:cNvPr id="575" name="Shape 575"/>
          <p:cNvSpPr txBox="1"/>
          <p:nvPr>
            <p:ph idx="1" type="body"/>
          </p:nvPr>
        </p:nvSpPr>
        <p:spPr>
          <a:xfrm>
            <a:off x="2209801" y="4824414"/>
            <a:ext cx="4966446" cy="1320800"/>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Clr>
                <a:schemeClr val="accent1"/>
              </a:buClr>
              <a:buFont typeface="Noto Sans Symbols"/>
              <a:buNone/>
            </a:pPr>
            <a:r>
              <a:t/>
            </a:r>
            <a:endParaRPr b="0" i="0" sz="1600" u="none" cap="none" strike="noStrike">
              <a:solidFill>
                <a:schemeClr val="dk2"/>
              </a:solidFill>
              <a:latin typeface="Questrial"/>
              <a:ea typeface="Questrial"/>
              <a:cs typeface="Questrial"/>
              <a:sym typeface="Questrial"/>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79" name="Shape 579"/>
        <p:cNvGrpSpPr/>
        <p:nvPr/>
      </p:nvGrpSpPr>
      <p:grpSpPr>
        <a:xfrm>
          <a:off x="0" y="0"/>
          <a:ext cx="0" cy="0"/>
          <a:chOff x="0" y="0"/>
          <a:chExt cx="0" cy="0"/>
        </a:xfrm>
      </p:grpSpPr>
      <p:sp>
        <p:nvSpPr>
          <p:cNvPr id="580" name="Shape 580"/>
          <p:cNvSpPr txBox="1"/>
          <p:nvPr>
            <p:ph type="title"/>
          </p:nvPr>
        </p:nvSpPr>
        <p:spPr>
          <a:xfrm>
            <a:off x="457199" y="489650"/>
            <a:ext cx="6508500" cy="1143000"/>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Clr>
                <a:schemeClr val="accent1"/>
              </a:buClr>
              <a:buFont typeface="Questrial"/>
              <a:buNone/>
            </a:pPr>
            <a:r>
              <a:rPr b="0" i="0" lang="en-US" sz="3600" u="none" cap="none" strike="noStrike">
                <a:solidFill>
                  <a:schemeClr val="accent1"/>
                </a:solidFill>
                <a:latin typeface="Questrial"/>
                <a:ea typeface="Questrial"/>
                <a:cs typeface="Questrial"/>
                <a:sym typeface="Questrial"/>
              </a:rPr>
              <a:t>Anti-fraud Principles</a:t>
            </a:r>
            <a:endParaRPr b="0" i="0" sz="3600" u="none" cap="none" strike="noStrike">
              <a:solidFill>
                <a:schemeClr val="accent1"/>
              </a:solidFill>
              <a:latin typeface="Questrial"/>
              <a:ea typeface="Questrial"/>
              <a:cs typeface="Questrial"/>
              <a:sym typeface="Questrial"/>
            </a:endParaRPr>
          </a:p>
        </p:txBody>
      </p:sp>
      <p:sp>
        <p:nvSpPr>
          <p:cNvPr id="581" name="Shape 581"/>
          <p:cNvSpPr txBox="1"/>
          <p:nvPr>
            <p:ph idx="1" type="body"/>
          </p:nvPr>
        </p:nvSpPr>
        <p:spPr>
          <a:xfrm>
            <a:off x="457199" y="2209800"/>
            <a:ext cx="8398165" cy="3916363"/>
          </a:xfrm>
          <a:prstGeom prst="rect">
            <a:avLst/>
          </a:prstGeom>
          <a:noFill/>
          <a:ln>
            <a:noFill/>
          </a:ln>
        </p:spPr>
        <p:txBody>
          <a:bodyPr anchorCtr="0" anchor="t" bIns="45700" lIns="91425" spcFirstLastPara="1" rIns="91425" wrap="square" tIns="45700">
            <a:noAutofit/>
          </a:bodyPr>
          <a:lstStyle/>
          <a:p>
            <a:pPr indent="-328613" lvl="0" marL="430213" marR="0" rtl="0" algn="l">
              <a:lnSpc>
                <a:spcPct val="90000"/>
              </a:lnSpc>
              <a:spcBef>
                <a:spcPts val="0"/>
              </a:spcBef>
              <a:spcAft>
                <a:spcPts val="0"/>
              </a:spcAft>
              <a:buClr>
                <a:schemeClr val="accent1"/>
              </a:buClr>
              <a:buSzPts val="833"/>
              <a:buFont typeface="Noto Sans Symbols"/>
              <a:buChar char="●"/>
            </a:pPr>
            <a:r>
              <a:rPr b="0" i="0" lang="en-US" sz="1850" u="none" cap="none" strike="noStrike">
                <a:solidFill>
                  <a:schemeClr val="dk2"/>
                </a:solidFill>
                <a:latin typeface="Questrial"/>
                <a:ea typeface="Questrial"/>
                <a:cs typeface="Questrial"/>
                <a:sym typeface="Questrial"/>
              </a:rPr>
              <a:t>The officers of societies have a duty to prevent fraud</a:t>
            </a:r>
            <a:endParaRPr/>
          </a:p>
          <a:p>
            <a:pPr indent="-328613" lvl="0" marL="430213" marR="0" rtl="0" algn="l">
              <a:lnSpc>
                <a:spcPct val="90000"/>
              </a:lnSpc>
              <a:spcBef>
                <a:spcPts val="1800"/>
              </a:spcBef>
              <a:spcAft>
                <a:spcPts val="0"/>
              </a:spcAft>
              <a:buClr>
                <a:schemeClr val="accent1"/>
              </a:buClr>
              <a:buSzPts val="833"/>
              <a:buFont typeface="Noto Sans Symbols"/>
              <a:buChar char="●"/>
            </a:pPr>
            <a:r>
              <a:rPr b="0" i="0" lang="en-US" sz="1850" u="none" cap="none" strike="noStrike">
                <a:solidFill>
                  <a:schemeClr val="dk2"/>
                </a:solidFill>
                <a:latin typeface="Questrial"/>
                <a:ea typeface="Questrial"/>
                <a:cs typeface="Questrial"/>
                <a:sym typeface="Questrial"/>
              </a:rPr>
              <a:t>Fraud includes:</a:t>
            </a:r>
            <a:endParaRPr/>
          </a:p>
          <a:p>
            <a:pPr indent="-328613" lvl="1" marL="658813" marR="0" rtl="0" algn="l">
              <a:lnSpc>
                <a:spcPct val="90000"/>
              </a:lnSpc>
              <a:spcBef>
                <a:spcPts val="600"/>
              </a:spcBef>
              <a:spcAft>
                <a:spcPts val="0"/>
              </a:spcAft>
              <a:buClr>
                <a:srgbClr val="4C0000"/>
              </a:buClr>
              <a:buSzPts val="749"/>
              <a:buFont typeface="Noto Sans Symbols"/>
              <a:buChar char="●"/>
            </a:pPr>
            <a:r>
              <a:rPr b="0" i="0" lang="en-US" sz="1665" u="none" cap="none" strike="noStrike">
                <a:solidFill>
                  <a:schemeClr val="dk2"/>
                </a:solidFill>
                <a:latin typeface="Questrial"/>
                <a:ea typeface="Questrial"/>
                <a:cs typeface="Questrial"/>
                <a:sym typeface="Questrial"/>
              </a:rPr>
              <a:t>Embezzlement of society funds</a:t>
            </a:r>
            <a:endParaRPr/>
          </a:p>
          <a:p>
            <a:pPr indent="-328613" lvl="1" marL="658813" marR="0" rtl="0" algn="l">
              <a:lnSpc>
                <a:spcPct val="90000"/>
              </a:lnSpc>
              <a:spcBef>
                <a:spcPts val="600"/>
              </a:spcBef>
              <a:spcAft>
                <a:spcPts val="0"/>
              </a:spcAft>
              <a:buClr>
                <a:srgbClr val="4C0000"/>
              </a:buClr>
              <a:buSzPts val="749"/>
              <a:buFont typeface="Noto Sans Symbols"/>
              <a:buChar char="●"/>
            </a:pPr>
            <a:r>
              <a:rPr b="0" i="0" lang="en-US" sz="1665" u="none" cap="none" strike="noStrike">
                <a:solidFill>
                  <a:schemeClr val="dk2"/>
                </a:solidFill>
                <a:latin typeface="Questrial"/>
                <a:ea typeface="Questrial"/>
                <a:cs typeface="Questrial"/>
                <a:sym typeface="Questrial"/>
              </a:rPr>
              <a:t>Misappropriation of society funds</a:t>
            </a:r>
            <a:endParaRPr/>
          </a:p>
          <a:p>
            <a:pPr indent="-328613" lvl="1" marL="658813" marR="0" rtl="0" algn="l">
              <a:lnSpc>
                <a:spcPct val="90000"/>
              </a:lnSpc>
              <a:spcBef>
                <a:spcPts val="600"/>
              </a:spcBef>
              <a:spcAft>
                <a:spcPts val="0"/>
              </a:spcAft>
              <a:buClr>
                <a:srgbClr val="4C0000"/>
              </a:buClr>
              <a:buSzPts val="749"/>
              <a:buFont typeface="Noto Sans Symbols"/>
              <a:buChar char="●"/>
            </a:pPr>
            <a:r>
              <a:rPr b="0" i="0" lang="en-US" sz="1665" u="none" cap="none" strike="noStrike">
                <a:solidFill>
                  <a:schemeClr val="dk2"/>
                </a:solidFill>
                <a:latin typeface="Questrial"/>
                <a:ea typeface="Questrial"/>
                <a:cs typeface="Questrial"/>
                <a:sym typeface="Questrial"/>
              </a:rPr>
              <a:t>Filing grant applications based on willfully false or misleading information</a:t>
            </a:r>
            <a:endParaRPr/>
          </a:p>
          <a:p>
            <a:pPr indent="-328613" lvl="1" marL="658813" marR="0" rtl="0" algn="l">
              <a:lnSpc>
                <a:spcPct val="90000"/>
              </a:lnSpc>
              <a:spcBef>
                <a:spcPts val="600"/>
              </a:spcBef>
              <a:spcAft>
                <a:spcPts val="0"/>
              </a:spcAft>
              <a:buClr>
                <a:srgbClr val="4C0000"/>
              </a:buClr>
              <a:buSzPts val="749"/>
              <a:buFont typeface="Noto Sans Symbols"/>
              <a:buChar char="●"/>
            </a:pPr>
            <a:r>
              <a:rPr b="0" i="0" lang="en-US" sz="1665" u="none" cap="none" strike="noStrike">
                <a:solidFill>
                  <a:schemeClr val="dk2"/>
                </a:solidFill>
                <a:latin typeface="Questrial"/>
                <a:ea typeface="Questrial"/>
                <a:cs typeface="Questrial"/>
                <a:sym typeface="Questrial"/>
              </a:rPr>
              <a:t>Any deceit used to gain a dishonest advantage</a:t>
            </a:r>
            <a:endParaRPr/>
          </a:p>
          <a:p>
            <a:pPr indent="-328613" lvl="0" marL="430213" marR="0" rtl="0" algn="l">
              <a:lnSpc>
                <a:spcPct val="90000"/>
              </a:lnSpc>
              <a:spcBef>
                <a:spcPts val="1800"/>
              </a:spcBef>
              <a:spcAft>
                <a:spcPts val="0"/>
              </a:spcAft>
              <a:buClr>
                <a:schemeClr val="accent1"/>
              </a:buClr>
              <a:buSzPts val="833"/>
              <a:buFont typeface="Noto Sans Symbols"/>
              <a:buChar char="●"/>
            </a:pPr>
            <a:r>
              <a:rPr b="0" i="0" lang="en-US" sz="1850" u="none" cap="none" strike="noStrike">
                <a:solidFill>
                  <a:schemeClr val="dk2"/>
                </a:solidFill>
                <a:latin typeface="Questrial"/>
                <a:ea typeface="Questrial"/>
                <a:cs typeface="Questrial"/>
                <a:sym typeface="Questrial"/>
              </a:rPr>
              <a:t>Societies must develop internal control procedures to remove the opportunity to commit fraud</a:t>
            </a:r>
            <a:endParaRPr/>
          </a:p>
          <a:p>
            <a:pPr indent="-328613" lvl="0" marL="430213" marR="0" rtl="0" algn="l">
              <a:lnSpc>
                <a:spcPct val="90000"/>
              </a:lnSpc>
              <a:spcBef>
                <a:spcPts val="1800"/>
              </a:spcBef>
              <a:spcAft>
                <a:spcPts val="0"/>
              </a:spcAft>
              <a:buClr>
                <a:schemeClr val="accent1"/>
              </a:buClr>
              <a:buSzPts val="833"/>
              <a:buFont typeface="Noto Sans Symbols"/>
              <a:buChar char="●"/>
            </a:pPr>
            <a:r>
              <a:rPr b="0" i="0" lang="en-US" sz="1850" u="none" cap="none" strike="noStrike">
                <a:solidFill>
                  <a:schemeClr val="dk2"/>
                </a:solidFill>
                <a:latin typeface="Questrial"/>
                <a:ea typeface="Questrial"/>
                <a:cs typeface="Questrial"/>
                <a:sym typeface="Questrial"/>
              </a:rPr>
              <a:t>Fraud allegations are </a:t>
            </a:r>
            <a:r>
              <a:rPr lang="en-US" sz="1850"/>
              <a:t>pursued</a:t>
            </a:r>
            <a:r>
              <a:rPr b="0" i="0" lang="en-US" sz="1850" u="none" cap="none" strike="noStrike">
                <a:solidFill>
                  <a:schemeClr val="dk2"/>
                </a:solidFill>
                <a:latin typeface="Questrial"/>
                <a:ea typeface="Questrial"/>
                <a:cs typeface="Questrial"/>
                <a:sym typeface="Questrial"/>
              </a:rPr>
              <a:t> and investigated internally, civilly, and criminally.</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85" name="Shape 585"/>
        <p:cNvGrpSpPr/>
        <p:nvPr/>
      </p:nvGrpSpPr>
      <p:grpSpPr>
        <a:xfrm>
          <a:off x="0" y="0"/>
          <a:ext cx="0" cy="0"/>
          <a:chOff x="0" y="0"/>
          <a:chExt cx="0" cy="0"/>
        </a:xfrm>
      </p:grpSpPr>
      <p:sp>
        <p:nvSpPr>
          <p:cNvPr id="586" name="Shape 586"/>
          <p:cNvSpPr txBox="1"/>
          <p:nvPr>
            <p:ph type="title"/>
          </p:nvPr>
        </p:nvSpPr>
        <p:spPr>
          <a:xfrm>
            <a:off x="527999" y="525050"/>
            <a:ext cx="6508500" cy="1143000"/>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Clr>
                <a:schemeClr val="accent1"/>
              </a:buClr>
              <a:buFont typeface="Questrial"/>
              <a:buNone/>
            </a:pPr>
            <a:r>
              <a:rPr b="0" i="0" lang="en-US" sz="3600" u="none" cap="none" strike="noStrike">
                <a:solidFill>
                  <a:schemeClr val="accent1"/>
                </a:solidFill>
                <a:latin typeface="Questrial"/>
                <a:ea typeface="Questrial"/>
                <a:cs typeface="Questrial"/>
                <a:sym typeface="Questrial"/>
              </a:rPr>
              <a:t>Good Practices</a:t>
            </a:r>
            <a:endParaRPr b="0" i="0" sz="3600" u="none" cap="none" strike="noStrike">
              <a:solidFill>
                <a:schemeClr val="accent1"/>
              </a:solidFill>
              <a:latin typeface="Questrial"/>
              <a:ea typeface="Questrial"/>
              <a:cs typeface="Questrial"/>
              <a:sym typeface="Questrial"/>
            </a:endParaRPr>
          </a:p>
        </p:txBody>
      </p:sp>
      <p:sp>
        <p:nvSpPr>
          <p:cNvPr id="587" name="Shape 587"/>
          <p:cNvSpPr txBox="1"/>
          <p:nvPr>
            <p:ph idx="1" type="body"/>
          </p:nvPr>
        </p:nvSpPr>
        <p:spPr>
          <a:xfrm>
            <a:off x="457199" y="2209800"/>
            <a:ext cx="8398165" cy="3916363"/>
          </a:xfrm>
          <a:prstGeom prst="rect">
            <a:avLst/>
          </a:prstGeom>
          <a:noFill/>
          <a:ln>
            <a:noFill/>
          </a:ln>
        </p:spPr>
        <p:txBody>
          <a:bodyPr anchorCtr="0" anchor="t" bIns="45700" lIns="91425" spcFirstLastPara="1" rIns="91425" wrap="square" tIns="45700">
            <a:noAutofit/>
          </a:bodyPr>
          <a:lstStyle/>
          <a:p>
            <a:pPr indent="-328613" lvl="0" marL="430213" marR="0" rtl="0" algn="l">
              <a:spcBef>
                <a:spcPts val="0"/>
              </a:spcBef>
              <a:spcAft>
                <a:spcPts val="0"/>
              </a:spcAft>
              <a:buClr>
                <a:schemeClr val="accent1"/>
              </a:buClr>
              <a:buSzPts val="900"/>
              <a:buFont typeface="Noto Sans Symbols"/>
              <a:buChar char="●"/>
            </a:pPr>
            <a:r>
              <a:rPr b="0" i="0" lang="en-US" sz="2000" u="none" cap="none" strike="noStrike">
                <a:solidFill>
                  <a:schemeClr val="dk2"/>
                </a:solidFill>
                <a:latin typeface="Questrial"/>
                <a:ea typeface="Questrial"/>
                <a:cs typeface="Questrial"/>
                <a:sym typeface="Questrial"/>
              </a:rPr>
              <a:t>Update your records immediately after an event or as soon as you are given a receipt</a:t>
            </a:r>
            <a:endParaRPr/>
          </a:p>
          <a:p>
            <a:pPr indent="-328613" lvl="0" marL="430213" marR="0" rtl="0" algn="l">
              <a:spcBef>
                <a:spcPts val="1800"/>
              </a:spcBef>
              <a:spcAft>
                <a:spcPts val="0"/>
              </a:spcAft>
              <a:buClr>
                <a:schemeClr val="accent1"/>
              </a:buClr>
              <a:buSzPts val="900"/>
              <a:buFont typeface="Noto Sans Symbols"/>
              <a:buChar char="●"/>
            </a:pPr>
            <a:r>
              <a:rPr b="0" i="0" lang="en-US" sz="2000" u="none" cap="none" strike="noStrike">
                <a:solidFill>
                  <a:schemeClr val="dk2"/>
                </a:solidFill>
                <a:latin typeface="Questrial"/>
                <a:ea typeface="Questrial"/>
                <a:cs typeface="Questrial"/>
                <a:sym typeface="Questrial"/>
              </a:rPr>
              <a:t>Ensure that the appropriate officers/committee authorise and are aware of all expenditures</a:t>
            </a:r>
            <a:endParaRPr/>
          </a:p>
          <a:p>
            <a:pPr indent="-328613" lvl="0" marL="430213" marR="0" rtl="0" algn="l">
              <a:spcBef>
                <a:spcPts val="1800"/>
              </a:spcBef>
              <a:spcAft>
                <a:spcPts val="0"/>
              </a:spcAft>
              <a:buClr>
                <a:schemeClr val="accent1"/>
              </a:buClr>
              <a:buSzPts val="900"/>
              <a:buFont typeface="Noto Sans Symbols"/>
              <a:buChar char="●"/>
            </a:pPr>
            <a:r>
              <a:rPr b="0" i="0" lang="en-US" sz="2000" u="none" cap="none" strike="noStrike">
                <a:solidFill>
                  <a:schemeClr val="dk2"/>
                </a:solidFill>
                <a:latin typeface="Questrial"/>
                <a:ea typeface="Questrial"/>
                <a:cs typeface="Questrial"/>
                <a:sym typeface="Questrial"/>
              </a:rPr>
              <a:t>Retain all financial records</a:t>
            </a:r>
            <a:endParaRPr/>
          </a:p>
          <a:p>
            <a:pPr indent="-328613" lvl="0" marL="430213" marR="0" rtl="0" algn="l">
              <a:spcBef>
                <a:spcPts val="1800"/>
              </a:spcBef>
              <a:spcAft>
                <a:spcPts val="0"/>
              </a:spcAft>
              <a:buClr>
                <a:schemeClr val="accent1"/>
              </a:buClr>
              <a:buSzPts val="900"/>
              <a:buFont typeface="Noto Sans Symbols"/>
              <a:buChar char="●"/>
            </a:pPr>
            <a:r>
              <a:rPr b="0" i="0" lang="en-US" sz="2000" u="none" cap="none" strike="noStrike">
                <a:solidFill>
                  <a:schemeClr val="dk2"/>
                </a:solidFill>
                <a:latin typeface="Questrial"/>
                <a:ea typeface="Questrial"/>
                <a:cs typeface="Questrial"/>
                <a:sym typeface="Questrial"/>
              </a:rPr>
              <a:t>Review financial transactions frequently and ensure that all transactions appear appropriate</a:t>
            </a:r>
            <a:endParaRPr/>
          </a:p>
          <a:p>
            <a:pPr indent="-328613" lvl="0" marL="430213" marR="0" rtl="0" algn="l">
              <a:spcBef>
                <a:spcPts val="1800"/>
              </a:spcBef>
              <a:spcAft>
                <a:spcPts val="0"/>
              </a:spcAft>
              <a:buClr>
                <a:schemeClr val="accent1"/>
              </a:buClr>
              <a:buSzPts val="900"/>
              <a:buFont typeface="Noto Sans Symbols"/>
              <a:buChar char="●"/>
            </a:pPr>
            <a:r>
              <a:rPr b="0" i="0" lang="en-US" sz="2000" u="none" cap="none" strike="noStrike">
                <a:solidFill>
                  <a:schemeClr val="dk2"/>
                </a:solidFill>
                <a:latin typeface="Questrial"/>
                <a:ea typeface="Questrial"/>
                <a:cs typeface="Questrial"/>
                <a:sym typeface="Questrial"/>
              </a:rPr>
              <a:t>Try to use cheques for payment where possible</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91" name="Shape 591"/>
        <p:cNvGrpSpPr/>
        <p:nvPr/>
      </p:nvGrpSpPr>
      <p:grpSpPr>
        <a:xfrm>
          <a:off x="0" y="0"/>
          <a:ext cx="0" cy="0"/>
          <a:chOff x="0" y="0"/>
          <a:chExt cx="0" cy="0"/>
        </a:xfrm>
      </p:grpSpPr>
      <p:sp>
        <p:nvSpPr>
          <p:cNvPr id="592" name="Shape 592"/>
          <p:cNvSpPr txBox="1"/>
          <p:nvPr>
            <p:ph type="title"/>
          </p:nvPr>
        </p:nvSpPr>
        <p:spPr>
          <a:xfrm>
            <a:off x="457199" y="560450"/>
            <a:ext cx="6508500" cy="1143000"/>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Clr>
                <a:schemeClr val="accent1"/>
              </a:buClr>
              <a:buFont typeface="Questrial"/>
              <a:buNone/>
            </a:pPr>
            <a:r>
              <a:rPr b="0" i="0" lang="en-US" sz="3600" u="none" cap="none" strike="noStrike">
                <a:solidFill>
                  <a:schemeClr val="accent1"/>
                </a:solidFill>
                <a:latin typeface="Questrial"/>
                <a:ea typeface="Questrial"/>
                <a:cs typeface="Questrial"/>
                <a:sym typeface="Questrial"/>
              </a:rPr>
              <a:t>Reporting Fraud</a:t>
            </a:r>
            <a:endParaRPr b="0" i="0" sz="3600" u="none" cap="none" strike="noStrike">
              <a:solidFill>
                <a:schemeClr val="accent1"/>
              </a:solidFill>
              <a:latin typeface="Questrial"/>
              <a:ea typeface="Questrial"/>
              <a:cs typeface="Questrial"/>
              <a:sym typeface="Questrial"/>
            </a:endParaRPr>
          </a:p>
        </p:txBody>
      </p:sp>
      <p:sp>
        <p:nvSpPr>
          <p:cNvPr id="593" name="Shape 593"/>
          <p:cNvSpPr txBox="1"/>
          <p:nvPr>
            <p:ph idx="1" type="body"/>
          </p:nvPr>
        </p:nvSpPr>
        <p:spPr>
          <a:xfrm>
            <a:off x="457199" y="2209800"/>
            <a:ext cx="8398165" cy="3916363"/>
          </a:xfrm>
          <a:prstGeom prst="rect">
            <a:avLst/>
          </a:prstGeom>
          <a:noFill/>
          <a:ln>
            <a:noFill/>
          </a:ln>
        </p:spPr>
        <p:txBody>
          <a:bodyPr anchorCtr="0" anchor="t" bIns="45700" lIns="91425" spcFirstLastPara="1" rIns="91425" wrap="square" tIns="45700">
            <a:noAutofit/>
          </a:bodyPr>
          <a:lstStyle/>
          <a:p>
            <a:pPr indent="-328613" lvl="0" marL="430213" marR="0" rtl="0" algn="l">
              <a:spcBef>
                <a:spcPts val="0"/>
              </a:spcBef>
              <a:spcAft>
                <a:spcPts val="0"/>
              </a:spcAft>
              <a:buClr>
                <a:schemeClr val="accent1"/>
              </a:buClr>
              <a:buSzPts val="900"/>
              <a:buFont typeface="Noto Sans Symbols"/>
              <a:buChar char="●"/>
            </a:pPr>
            <a:r>
              <a:rPr b="1" i="1" lang="en-US" sz="2000" u="none" cap="none" strike="noStrike">
                <a:solidFill>
                  <a:srgbClr val="E94A00"/>
                </a:solidFill>
                <a:latin typeface="Questrial"/>
                <a:ea typeface="Questrial"/>
                <a:cs typeface="Questrial"/>
                <a:sym typeface="Questrial"/>
              </a:rPr>
              <a:t>IMMEDIATELY REPORT ANY SUSPICIOUS TRANSACTION OR ACTIVITY TO THE CASH OFFICE</a:t>
            </a:r>
            <a:endParaRPr/>
          </a:p>
          <a:p>
            <a:pPr indent="-328613" lvl="0" marL="430213" marR="0" rtl="0" algn="l">
              <a:spcBef>
                <a:spcPts val="1800"/>
              </a:spcBef>
              <a:spcAft>
                <a:spcPts val="0"/>
              </a:spcAft>
              <a:buClr>
                <a:schemeClr val="accent1"/>
              </a:buClr>
              <a:buSzPts val="900"/>
              <a:buFont typeface="Noto Sans Symbols"/>
              <a:buChar char="●"/>
            </a:pPr>
            <a:r>
              <a:rPr b="0" i="0" lang="en-US" sz="2000" u="none" cap="none" strike="noStrike">
                <a:solidFill>
                  <a:schemeClr val="dk2"/>
                </a:solidFill>
                <a:latin typeface="Questrial"/>
                <a:ea typeface="Questrial"/>
                <a:cs typeface="Questrial"/>
                <a:sym typeface="Questrial"/>
              </a:rPr>
              <a:t>The Association can investigate the accounts and practices of a society to prevent fraud, but only if the matter is raised to our attention</a:t>
            </a:r>
            <a:endParaRPr/>
          </a:p>
          <a:p>
            <a:pPr indent="-328613" lvl="0" marL="430213" marR="0" rtl="0" algn="l">
              <a:spcBef>
                <a:spcPts val="1800"/>
              </a:spcBef>
              <a:spcAft>
                <a:spcPts val="0"/>
              </a:spcAft>
              <a:buClr>
                <a:schemeClr val="accent1"/>
              </a:buClr>
              <a:buSzPts val="900"/>
              <a:buFont typeface="Noto Sans Symbols"/>
              <a:buChar char="●"/>
            </a:pPr>
            <a:r>
              <a:rPr b="0" i="0" lang="en-US" sz="2000" u="none" cap="none" strike="noStrike">
                <a:solidFill>
                  <a:schemeClr val="dk2"/>
                </a:solidFill>
                <a:latin typeface="Questrial"/>
                <a:ea typeface="Questrial"/>
                <a:cs typeface="Questrial"/>
                <a:sym typeface="Questrial"/>
              </a:rPr>
              <a:t>Allegations will be handled confidentially</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97" name="Shape 597"/>
        <p:cNvGrpSpPr/>
        <p:nvPr/>
      </p:nvGrpSpPr>
      <p:grpSpPr>
        <a:xfrm>
          <a:off x="0" y="0"/>
          <a:ext cx="0" cy="0"/>
          <a:chOff x="0" y="0"/>
          <a:chExt cx="0" cy="0"/>
        </a:xfrm>
      </p:grpSpPr>
      <p:sp>
        <p:nvSpPr>
          <p:cNvPr id="598" name="Shape 598"/>
          <p:cNvSpPr txBox="1"/>
          <p:nvPr>
            <p:ph type="title"/>
          </p:nvPr>
        </p:nvSpPr>
        <p:spPr>
          <a:xfrm>
            <a:off x="457199" y="513250"/>
            <a:ext cx="6508500" cy="1143000"/>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Clr>
                <a:schemeClr val="accent1"/>
              </a:buClr>
              <a:buFont typeface="Questrial"/>
              <a:buNone/>
            </a:pPr>
            <a:r>
              <a:rPr lang="en-US"/>
              <a:t>Email Fraud Threats</a:t>
            </a:r>
            <a:endParaRPr b="0" i="0" sz="3600" u="none" cap="none" strike="noStrike">
              <a:solidFill>
                <a:schemeClr val="accent1"/>
              </a:solidFill>
              <a:latin typeface="Questrial"/>
              <a:ea typeface="Questrial"/>
              <a:cs typeface="Questrial"/>
              <a:sym typeface="Questrial"/>
            </a:endParaRPr>
          </a:p>
        </p:txBody>
      </p:sp>
      <p:sp>
        <p:nvSpPr>
          <p:cNvPr id="599" name="Shape 599"/>
          <p:cNvSpPr txBox="1"/>
          <p:nvPr>
            <p:ph idx="1" type="body"/>
          </p:nvPr>
        </p:nvSpPr>
        <p:spPr>
          <a:xfrm>
            <a:off x="302975" y="4176725"/>
            <a:ext cx="8663100" cy="3103200"/>
          </a:xfrm>
          <a:prstGeom prst="rect">
            <a:avLst/>
          </a:prstGeom>
          <a:noFill/>
          <a:ln>
            <a:noFill/>
          </a:ln>
        </p:spPr>
        <p:txBody>
          <a:bodyPr anchorCtr="0" anchor="t" bIns="45700" lIns="91425" spcFirstLastPara="1" rIns="91425" wrap="square" tIns="45700">
            <a:noAutofit/>
          </a:bodyPr>
          <a:lstStyle/>
          <a:p>
            <a:pPr indent="-228600" lvl="0" marL="228600" marR="0" rtl="0" algn="l">
              <a:spcBef>
                <a:spcPts val="0"/>
              </a:spcBef>
              <a:spcAft>
                <a:spcPts val="0"/>
              </a:spcAft>
              <a:buClr>
                <a:schemeClr val="accent1"/>
              </a:buClr>
              <a:buSzPts val="2000"/>
              <a:buFont typeface="Noto Sans Symbols"/>
              <a:buChar char="◼"/>
            </a:pPr>
            <a:r>
              <a:rPr b="0" i="0" lang="en-US" sz="2000" u="none" cap="none" strike="noStrike">
                <a:solidFill>
                  <a:schemeClr val="dk2"/>
                </a:solidFill>
                <a:latin typeface="Questrial"/>
                <a:ea typeface="Questrial"/>
                <a:cs typeface="Questrial"/>
                <a:sym typeface="Questrial"/>
              </a:rPr>
              <a:t>This is an real example of the type of email that societies have received;</a:t>
            </a:r>
            <a:endParaRPr b="0" i="0" sz="2000" u="none" cap="none" strike="noStrike">
              <a:solidFill>
                <a:schemeClr val="dk2"/>
              </a:solidFill>
              <a:latin typeface="Questrial"/>
              <a:ea typeface="Questrial"/>
              <a:cs typeface="Questrial"/>
              <a:sym typeface="Questrial"/>
            </a:endParaRPr>
          </a:p>
          <a:p>
            <a:pPr indent="-228600" lvl="1" marL="457200" rtl="0">
              <a:spcBef>
                <a:spcPts val="0"/>
              </a:spcBef>
              <a:spcAft>
                <a:spcPts val="0"/>
              </a:spcAft>
              <a:buSzPts val="1800"/>
              <a:buChar char="◼"/>
            </a:pPr>
            <a:r>
              <a:rPr i="1" lang="en-US">
                <a:solidFill>
                  <a:schemeClr val="dk1"/>
                </a:solidFill>
              </a:rPr>
              <a:t>{treasurer’s name}, I need you to initiate a payment of £2,100 now, get back to me if you are available</a:t>
            </a:r>
            <a:endParaRPr b="0" i="1" sz="2000" u="none" cap="none" strike="noStrike">
              <a:solidFill>
                <a:schemeClr val="dk2"/>
              </a:solidFill>
              <a:latin typeface="Questrial"/>
              <a:ea typeface="Questrial"/>
              <a:cs typeface="Questrial"/>
              <a:sym typeface="Questrial"/>
            </a:endParaRPr>
          </a:p>
          <a:p>
            <a:pPr indent="-228600" lvl="0" marL="228600" marR="0" rtl="0" algn="l">
              <a:spcBef>
                <a:spcPts val="1800"/>
              </a:spcBef>
              <a:spcAft>
                <a:spcPts val="0"/>
              </a:spcAft>
              <a:buClr>
                <a:schemeClr val="accent1"/>
              </a:buClr>
              <a:buSzPts val="2000"/>
              <a:buFont typeface="Noto Sans Symbols"/>
              <a:buChar char="◼"/>
            </a:pPr>
            <a:r>
              <a:rPr lang="en-US"/>
              <a:t>when questioned</a:t>
            </a:r>
            <a:r>
              <a:rPr b="0" i="0" lang="en-US" sz="2000" u="none" cap="none" strike="noStrike">
                <a:solidFill>
                  <a:schemeClr val="dk2"/>
                </a:solidFill>
                <a:latin typeface="Questrial"/>
                <a:ea typeface="Questrial"/>
                <a:cs typeface="Questrial"/>
                <a:sym typeface="Questrial"/>
              </a:rPr>
              <a:t>, this comes through:</a:t>
            </a:r>
            <a:endParaRPr b="0" i="0" sz="2000" u="none" cap="none" strike="noStrike">
              <a:solidFill>
                <a:schemeClr val="dk2"/>
              </a:solidFill>
              <a:latin typeface="Questrial"/>
              <a:ea typeface="Questrial"/>
              <a:cs typeface="Questrial"/>
              <a:sym typeface="Questrial"/>
            </a:endParaRPr>
          </a:p>
          <a:p>
            <a:pPr indent="-228600" lvl="1" marL="457200" rtl="0">
              <a:spcBef>
                <a:spcPts val="0"/>
              </a:spcBef>
              <a:spcAft>
                <a:spcPts val="0"/>
              </a:spcAft>
              <a:buSzPts val="1800"/>
              <a:buChar char="◼"/>
            </a:pPr>
            <a:r>
              <a:rPr i="1" lang="en-US">
                <a:solidFill>
                  <a:schemeClr val="dk1"/>
                </a:solidFill>
              </a:rPr>
              <a:t>I am in a meeting now. It's a payment to a vendor for an outstanding payment for purchase, supporting document will be sent across to you before the end of the week. It has to go out now. Will send you the beneficiary details in my next email.</a:t>
            </a:r>
            <a:endParaRPr i="1"/>
          </a:p>
        </p:txBody>
      </p:sp>
      <p:sp>
        <p:nvSpPr>
          <p:cNvPr id="600" name="Shape 600"/>
          <p:cNvSpPr txBox="1"/>
          <p:nvPr/>
        </p:nvSpPr>
        <p:spPr>
          <a:xfrm>
            <a:off x="9028041" y="1657645"/>
            <a:ext cx="7255500" cy="9234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estrial"/>
              <a:ea typeface="Questrial"/>
              <a:cs typeface="Questrial"/>
              <a:sym typeface="Questrial"/>
            </a:endParaRPr>
          </a:p>
        </p:txBody>
      </p:sp>
      <p:sp>
        <p:nvSpPr>
          <p:cNvPr id="601" name="Shape 601"/>
          <p:cNvSpPr txBox="1"/>
          <p:nvPr/>
        </p:nvSpPr>
        <p:spPr>
          <a:xfrm>
            <a:off x="8969066" y="4258713"/>
            <a:ext cx="6987300" cy="1477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a:p>
        </p:txBody>
      </p:sp>
      <p:sp>
        <p:nvSpPr>
          <p:cNvPr id="602" name="Shape 602"/>
          <p:cNvSpPr txBox="1"/>
          <p:nvPr/>
        </p:nvSpPr>
        <p:spPr>
          <a:xfrm>
            <a:off x="302975" y="1563250"/>
            <a:ext cx="8037900" cy="3000000"/>
          </a:xfrm>
          <a:prstGeom prst="rect">
            <a:avLst/>
          </a:prstGeom>
          <a:noFill/>
          <a:ln>
            <a:noFill/>
          </a:ln>
        </p:spPr>
        <p:txBody>
          <a:bodyPr anchorCtr="0" anchor="ctr" bIns="91425" lIns="91425" spcFirstLastPara="1" rIns="91425" wrap="square" tIns="91425">
            <a:noAutofit/>
          </a:bodyPr>
          <a:lstStyle/>
          <a:p>
            <a:pPr indent="-228600" lvl="0" marL="228600" rtl="0">
              <a:spcBef>
                <a:spcPts val="0"/>
              </a:spcBef>
              <a:spcAft>
                <a:spcPts val="0"/>
              </a:spcAft>
              <a:buClr>
                <a:schemeClr val="accent1"/>
              </a:buClr>
              <a:buSzPts val="2000"/>
              <a:buFont typeface="Noto Sans Symbols"/>
              <a:buChar char="◼"/>
            </a:pPr>
            <a:r>
              <a:rPr lang="en-US" sz="2000">
                <a:solidFill>
                  <a:schemeClr val="dk2"/>
                </a:solidFill>
                <a:latin typeface="Questrial"/>
                <a:ea typeface="Questrial"/>
                <a:cs typeface="Questrial"/>
                <a:sym typeface="Questrial"/>
              </a:rPr>
              <a:t>Societies in the University have been targeted for Email Fraud</a:t>
            </a:r>
            <a:endParaRPr sz="2000">
              <a:solidFill>
                <a:schemeClr val="dk2"/>
              </a:solidFill>
              <a:latin typeface="Questrial"/>
              <a:ea typeface="Questrial"/>
              <a:cs typeface="Questrial"/>
              <a:sym typeface="Questrial"/>
            </a:endParaRPr>
          </a:p>
          <a:p>
            <a:pPr indent="-228600" lvl="0" marL="228600" rtl="0">
              <a:spcBef>
                <a:spcPts val="1800"/>
              </a:spcBef>
              <a:spcAft>
                <a:spcPts val="0"/>
              </a:spcAft>
              <a:buClr>
                <a:schemeClr val="accent1"/>
              </a:buClr>
              <a:buSzPts val="2000"/>
              <a:buFont typeface="Noto Sans Symbols"/>
              <a:buChar char="◼"/>
            </a:pPr>
            <a:r>
              <a:rPr lang="en-US" sz="2000">
                <a:solidFill>
                  <a:schemeClr val="dk2"/>
                </a:solidFill>
                <a:latin typeface="Questrial"/>
                <a:ea typeface="Questrial"/>
                <a:cs typeface="Questrial"/>
                <a:sym typeface="Questrial"/>
              </a:rPr>
              <a:t>The criminals pretend to be one of the exec, emailing (usually) the treasurer, demanding urgent payment to a third party. They will include a bank account and sort code</a:t>
            </a:r>
            <a:endParaRPr sz="2000">
              <a:solidFill>
                <a:schemeClr val="dk2"/>
              </a:solidFill>
              <a:latin typeface="Questrial"/>
              <a:ea typeface="Questrial"/>
              <a:cs typeface="Questrial"/>
              <a:sym typeface="Questrial"/>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06" name="Shape 606"/>
        <p:cNvGrpSpPr/>
        <p:nvPr/>
      </p:nvGrpSpPr>
      <p:grpSpPr>
        <a:xfrm>
          <a:off x="0" y="0"/>
          <a:ext cx="0" cy="0"/>
          <a:chOff x="0" y="0"/>
          <a:chExt cx="0" cy="0"/>
        </a:xfrm>
      </p:grpSpPr>
      <p:sp>
        <p:nvSpPr>
          <p:cNvPr id="607" name="Shape 607"/>
          <p:cNvSpPr txBox="1"/>
          <p:nvPr>
            <p:ph type="title"/>
          </p:nvPr>
        </p:nvSpPr>
        <p:spPr>
          <a:xfrm>
            <a:off x="457199" y="418850"/>
            <a:ext cx="6508500" cy="1143000"/>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Clr>
                <a:schemeClr val="accent1"/>
              </a:buClr>
              <a:buFont typeface="Questrial"/>
              <a:buNone/>
            </a:pPr>
            <a:r>
              <a:rPr b="0" i="0" lang="en-US" sz="3600" u="none" cap="none" strike="noStrike">
                <a:solidFill>
                  <a:schemeClr val="accent1"/>
                </a:solidFill>
                <a:latin typeface="Questrial"/>
                <a:ea typeface="Questrial"/>
                <a:cs typeface="Questrial"/>
                <a:sym typeface="Questrial"/>
              </a:rPr>
              <a:t>What to do</a:t>
            </a:r>
            <a:endParaRPr b="0" i="0" sz="3600" u="none" cap="none" strike="noStrike">
              <a:solidFill>
                <a:schemeClr val="accent1"/>
              </a:solidFill>
              <a:latin typeface="Questrial"/>
              <a:ea typeface="Questrial"/>
              <a:cs typeface="Questrial"/>
              <a:sym typeface="Questrial"/>
            </a:endParaRPr>
          </a:p>
        </p:txBody>
      </p:sp>
      <p:sp>
        <p:nvSpPr>
          <p:cNvPr id="608" name="Shape 608"/>
          <p:cNvSpPr txBox="1"/>
          <p:nvPr>
            <p:ph idx="1" type="body"/>
          </p:nvPr>
        </p:nvSpPr>
        <p:spPr>
          <a:xfrm>
            <a:off x="457199" y="2209800"/>
            <a:ext cx="6508500" cy="3916500"/>
          </a:xfrm>
          <a:prstGeom prst="rect">
            <a:avLst/>
          </a:prstGeom>
          <a:noFill/>
          <a:ln>
            <a:noFill/>
          </a:ln>
        </p:spPr>
        <p:txBody>
          <a:bodyPr anchorCtr="0" anchor="t" bIns="45700" lIns="91425" spcFirstLastPara="1" rIns="91425" wrap="square" tIns="45700">
            <a:noAutofit/>
          </a:bodyPr>
          <a:lstStyle/>
          <a:p>
            <a:pPr indent="-228600" lvl="0" marL="228600" marR="0" rtl="0" algn="l">
              <a:spcBef>
                <a:spcPts val="0"/>
              </a:spcBef>
              <a:spcAft>
                <a:spcPts val="0"/>
              </a:spcAft>
              <a:buClr>
                <a:schemeClr val="accent1"/>
              </a:buClr>
              <a:buSzPts val="2000"/>
              <a:buFont typeface="Noto Sans Symbols"/>
              <a:buChar char="◼"/>
            </a:pPr>
            <a:r>
              <a:rPr b="0" i="0" lang="en-US" sz="2000" u="none" cap="none" strike="noStrike">
                <a:solidFill>
                  <a:schemeClr val="dk2"/>
                </a:solidFill>
                <a:latin typeface="Questrial"/>
                <a:ea typeface="Questrial"/>
                <a:cs typeface="Questrial"/>
                <a:sym typeface="Questrial"/>
              </a:rPr>
              <a:t>If you see this sort of request and you are unsure, wait until you can verify it – ideally face to face with the person, or over a phone number that you already have</a:t>
            </a:r>
            <a:endParaRPr/>
          </a:p>
          <a:p>
            <a:pPr indent="-228600" lvl="0" marL="228600" marR="0" rtl="0" algn="l">
              <a:spcBef>
                <a:spcPts val="1800"/>
              </a:spcBef>
              <a:spcAft>
                <a:spcPts val="0"/>
              </a:spcAft>
              <a:buClr>
                <a:schemeClr val="accent1"/>
              </a:buClr>
              <a:buSzPts val="2000"/>
              <a:buFont typeface="Noto Sans Symbols"/>
              <a:buChar char="◼"/>
            </a:pPr>
            <a:r>
              <a:rPr b="0" i="0" lang="en-US" sz="2000" u="none" cap="none" strike="noStrike">
                <a:solidFill>
                  <a:schemeClr val="dk2"/>
                </a:solidFill>
                <a:latin typeface="Questrial"/>
                <a:ea typeface="Questrial"/>
                <a:cs typeface="Questrial"/>
                <a:sym typeface="Questrial"/>
              </a:rPr>
              <a:t>Only reply to known email addresses (it may look like the right address, double check)</a:t>
            </a:r>
            <a:endParaRPr b="0" i="0" sz="2000" u="none" cap="none" strike="noStrike">
              <a:solidFill>
                <a:schemeClr val="dk2"/>
              </a:solidFill>
              <a:latin typeface="Questrial"/>
              <a:ea typeface="Questrial"/>
              <a:cs typeface="Questrial"/>
              <a:sym typeface="Questrial"/>
            </a:endParaRPr>
          </a:p>
          <a:p>
            <a:pPr indent="-228600" lvl="0" marL="228600" marR="0" rtl="0" algn="l">
              <a:spcBef>
                <a:spcPts val="1800"/>
              </a:spcBef>
              <a:spcAft>
                <a:spcPts val="0"/>
              </a:spcAft>
              <a:buClr>
                <a:schemeClr val="accent1"/>
              </a:buClr>
              <a:buSzPts val="2000"/>
              <a:buFont typeface="Noto Sans Symbols"/>
              <a:buChar char="◼"/>
            </a:pPr>
            <a:r>
              <a:rPr b="0" i="0" lang="en-US" sz="2000" u="none" cap="none" strike="noStrike">
                <a:solidFill>
                  <a:schemeClr val="dk2"/>
                </a:solidFill>
                <a:latin typeface="Questrial"/>
                <a:ea typeface="Questrial"/>
                <a:cs typeface="Questrial"/>
                <a:sym typeface="Questrial"/>
              </a:rPr>
              <a:t>Don’t give out extra information (only …. can deal with that, we only allow payments up to….)</a:t>
            </a:r>
            <a:endParaRPr/>
          </a:p>
          <a:p>
            <a:pPr indent="-228600" lvl="0" marL="228600" marR="0" rtl="0" algn="l">
              <a:spcBef>
                <a:spcPts val="1800"/>
              </a:spcBef>
              <a:spcAft>
                <a:spcPts val="0"/>
              </a:spcAft>
              <a:buClr>
                <a:schemeClr val="accent1"/>
              </a:buClr>
              <a:buSzPts val="2000"/>
              <a:buFont typeface="Noto Sans Symbols"/>
              <a:buChar char="◼"/>
            </a:pPr>
            <a:r>
              <a:rPr b="0" i="0" lang="en-US" sz="2000" u="none" cap="none" strike="noStrike">
                <a:solidFill>
                  <a:schemeClr val="dk2"/>
                </a:solidFill>
                <a:latin typeface="Questrial"/>
                <a:ea typeface="Questrial"/>
                <a:cs typeface="Questrial"/>
                <a:sym typeface="Questrial"/>
              </a:rPr>
              <a:t>Report such attempts to;</a:t>
            </a:r>
            <a:endParaRPr/>
          </a:p>
          <a:p>
            <a:pPr indent="-228600" lvl="1" marL="457200" marR="0" rtl="0" algn="l">
              <a:spcBef>
                <a:spcPts val="600"/>
              </a:spcBef>
              <a:spcAft>
                <a:spcPts val="0"/>
              </a:spcAft>
              <a:buClr>
                <a:srgbClr val="4C0000"/>
              </a:buClr>
              <a:buSzPts val="1800"/>
              <a:buFont typeface="Noto Sans Symbols"/>
              <a:buChar char="◼"/>
            </a:pPr>
            <a:r>
              <a:rPr b="0" i="0" lang="en-US" sz="1800" u="none" cap="none" strike="noStrike">
                <a:solidFill>
                  <a:schemeClr val="dk2"/>
                </a:solidFill>
                <a:latin typeface="Questrial"/>
                <a:ea typeface="Questrial"/>
                <a:cs typeface="Questrial"/>
                <a:sym typeface="Questrial"/>
              </a:rPr>
              <a:t>phishing@st-andrews.ac.uk</a:t>
            </a:r>
            <a:endParaRPr b="0" i="0" sz="1800" u="none" cap="none" strike="noStrike">
              <a:solidFill>
                <a:schemeClr val="dk2"/>
              </a:solidFill>
              <a:latin typeface="Questrial"/>
              <a:ea typeface="Questrial"/>
              <a:cs typeface="Questrial"/>
              <a:sym typeface="Quest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4" name="Shape 344"/>
        <p:cNvGrpSpPr/>
        <p:nvPr/>
      </p:nvGrpSpPr>
      <p:grpSpPr>
        <a:xfrm>
          <a:off x="0" y="0"/>
          <a:ext cx="0" cy="0"/>
          <a:chOff x="0" y="0"/>
          <a:chExt cx="0" cy="0"/>
        </a:xfrm>
      </p:grpSpPr>
      <p:sp>
        <p:nvSpPr>
          <p:cNvPr id="345" name="Shape 345"/>
          <p:cNvSpPr txBox="1"/>
          <p:nvPr>
            <p:ph type="title"/>
          </p:nvPr>
        </p:nvSpPr>
        <p:spPr>
          <a:xfrm>
            <a:off x="457199" y="914400"/>
            <a:ext cx="6508377" cy="1143000"/>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Clr>
                <a:schemeClr val="accent1"/>
              </a:buClr>
              <a:buFont typeface="Questrial"/>
              <a:buNone/>
            </a:pPr>
            <a:r>
              <a:rPr b="0" i="0" lang="en-US" sz="3600" u="none" cap="none" strike="noStrike">
                <a:solidFill>
                  <a:schemeClr val="accent1"/>
                </a:solidFill>
                <a:latin typeface="Questrial"/>
                <a:ea typeface="Questrial"/>
                <a:cs typeface="Questrial"/>
                <a:sym typeface="Questrial"/>
              </a:rPr>
              <a:t>Responsibilities</a:t>
            </a:r>
            <a:endParaRPr b="0" i="0" sz="3600" u="none" cap="none" strike="noStrike">
              <a:solidFill>
                <a:schemeClr val="accent1"/>
              </a:solidFill>
              <a:latin typeface="Questrial"/>
              <a:ea typeface="Questrial"/>
              <a:cs typeface="Questrial"/>
              <a:sym typeface="Questrial"/>
            </a:endParaRPr>
          </a:p>
        </p:txBody>
      </p:sp>
      <p:sp>
        <p:nvSpPr>
          <p:cNvPr id="346" name="Shape 346"/>
          <p:cNvSpPr txBox="1"/>
          <p:nvPr>
            <p:ph idx="1" type="body"/>
          </p:nvPr>
        </p:nvSpPr>
        <p:spPr>
          <a:xfrm>
            <a:off x="457199" y="2209800"/>
            <a:ext cx="6508377" cy="3916363"/>
          </a:xfrm>
          <a:prstGeom prst="rect">
            <a:avLst/>
          </a:prstGeom>
          <a:noFill/>
          <a:ln>
            <a:noFill/>
          </a:ln>
        </p:spPr>
        <p:txBody>
          <a:bodyPr anchorCtr="0" anchor="t" bIns="45700" lIns="91425" spcFirstLastPara="1" rIns="91425" wrap="square" tIns="45700">
            <a:noAutofit/>
          </a:bodyPr>
          <a:lstStyle/>
          <a:p>
            <a:pPr indent="-457200" lvl="0" marL="457200" marR="0" rtl="0" algn="l">
              <a:spcBef>
                <a:spcPts val="0"/>
              </a:spcBef>
              <a:spcAft>
                <a:spcPts val="0"/>
              </a:spcAft>
              <a:buClr>
                <a:schemeClr val="accent1"/>
              </a:buClr>
              <a:buSzPts val="2000"/>
              <a:buFont typeface="Questrial"/>
              <a:buAutoNum type="arabicPeriod"/>
            </a:pPr>
            <a:r>
              <a:rPr b="0" i="0" lang="en-US" sz="2000" u="none" cap="none" strike="noStrike">
                <a:solidFill>
                  <a:schemeClr val="dk2"/>
                </a:solidFill>
                <a:latin typeface="Questrial"/>
                <a:ea typeface="Questrial"/>
                <a:cs typeface="Questrial"/>
                <a:sym typeface="Questrial"/>
              </a:rPr>
              <a:t>Account</a:t>
            </a:r>
            <a:r>
              <a:rPr lang="en-US"/>
              <a:t> Keeping</a:t>
            </a:r>
            <a:endParaRPr/>
          </a:p>
          <a:p>
            <a:pPr indent="-457200" lvl="0" marL="457200" marR="0" rtl="0" algn="l">
              <a:spcBef>
                <a:spcPts val="1800"/>
              </a:spcBef>
              <a:spcAft>
                <a:spcPts val="0"/>
              </a:spcAft>
              <a:buClr>
                <a:schemeClr val="accent1"/>
              </a:buClr>
              <a:buSzPts val="2000"/>
              <a:buFont typeface="Questrial"/>
              <a:buAutoNum type="arabicPeriod"/>
            </a:pPr>
            <a:r>
              <a:rPr b="0" i="0" lang="en-US" sz="2000" u="none" cap="none" strike="noStrike">
                <a:solidFill>
                  <a:schemeClr val="dk2"/>
                </a:solidFill>
                <a:latin typeface="Questrial"/>
                <a:ea typeface="Questrial"/>
                <a:cs typeface="Questrial"/>
                <a:sym typeface="Questrial"/>
              </a:rPr>
              <a:t>Financial Practices</a:t>
            </a:r>
            <a:endParaRPr b="0" i="0" sz="2000" u="none" cap="none" strike="noStrike">
              <a:solidFill>
                <a:schemeClr val="dk2"/>
              </a:solidFill>
              <a:latin typeface="Questrial"/>
              <a:ea typeface="Questrial"/>
              <a:cs typeface="Questrial"/>
              <a:sym typeface="Questrial"/>
            </a:endParaRPr>
          </a:p>
          <a:p>
            <a:pPr indent="-457200" lvl="0" marL="457200" marR="0" rtl="0" algn="l">
              <a:spcBef>
                <a:spcPts val="1800"/>
              </a:spcBef>
              <a:spcAft>
                <a:spcPts val="0"/>
              </a:spcAft>
              <a:buClr>
                <a:schemeClr val="accent1"/>
              </a:buClr>
              <a:buSzPts val="2000"/>
              <a:buFont typeface="Questrial"/>
              <a:buAutoNum type="arabicPeriod"/>
            </a:pPr>
            <a:r>
              <a:rPr lang="en-US"/>
              <a:t>Budgeting</a:t>
            </a:r>
            <a:endParaRPr/>
          </a:p>
          <a:p>
            <a:pPr indent="-457200" lvl="0" marL="457200" marR="0" rtl="0" algn="l">
              <a:spcBef>
                <a:spcPts val="1800"/>
              </a:spcBef>
              <a:spcAft>
                <a:spcPts val="0"/>
              </a:spcAft>
              <a:buClr>
                <a:schemeClr val="accent1"/>
              </a:buClr>
              <a:buSzPts val="2000"/>
              <a:buFont typeface="Questrial"/>
              <a:buAutoNum type="arabicPeriod"/>
            </a:pPr>
            <a:r>
              <a:rPr b="0" i="0" lang="en-US" sz="2000" u="none" cap="none" strike="noStrike">
                <a:solidFill>
                  <a:schemeClr val="dk2"/>
                </a:solidFill>
                <a:latin typeface="Questrial"/>
                <a:ea typeface="Questrial"/>
                <a:cs typeface="Questrial"/>
                <a:sym typeface="Questrial"/>
              </a:rPr>
              <a:t>Funding</a:t>
            </a:r>
            <a:endParaRPr/>
          </a:p>
          <a:p>
            <a:pPr indent="-457200" lvl="0" marL="457200" marR="0" rtl="0" algn="l">
              <a:spcBef>
                <a:spcPts val="1800"/>
              </a:spcBef>
              <a:spcAft>
                <a:spcPts val="0"/>
              </a:spcAft>
              <a:buClr>
                <a:schemeClr val="accent1"/>
              </a:buClr>
              <a:buSzPts val="2000"/>
              <a:buFont typeface="Questrial"/>
              <a:buAutoNum type="arabicPeriod"/>
            </a:pPr>
            <a:r>
              <a:rPr b="0" i="0" lang="en-US" sz="2000" u="none" cap="none" strike="noStrike">
                <a:solidFill>
                  <a:schemeClr val="dk2"/>
                </a:solidFill>
                <a:latin typeface="Questrial"/>
                <a:ea typeface="Questrial"/>
                <a:cs typeface="Questrial"/>
                <a:sym typeface="Questrial"/>
              </a:rPr>
              <a:t>Anti-Fraud Practices</a:t>
            </a:r>
            <a:endParaRPr/>
          </a:p>
          <a:p>
            <a:pPr indent="-457200" lvl="0" marL="457200" marR="0" rtl="0" algn="l">
              <a:spcBef>
                <a:spcPts val="1800"/>
              </a:spcBef>
              <a:spcAft>
                <a:spcPts val="0"/>
              </a:spcAft>
              <a:buClr>
                <a:schemeClr val="accent1"/>
              </a:buClr>
              <a:buSzPts val="2000"/>
              <a:buFont typeface="Questrial"/>
              <a:buAutoNum type="arabicPeriod"/>
            </a:pPr>
            <a:r>
              <a:rPr lang="en-US"/>
              <a:t>Treasurer's</a:t>
            </a:r>
            <a:r>
              <a:rPr b="0" i="0" lang="en-US" sz="2000" u="none" cap="none" strike="noStrike">
                <a:solidFill>
                  <a:schemeClr val="dk2"/>
                </a:solidFill>
                <a:latin typeface="Questrial"/>
                <a:ea typeface="Questrial"/>
                <a:cs typeface="Questrial"/>
                <a:sym typeface="Questrial"/>
              </a:rPr>
              <a:t> Competency Assessment</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12" name="Shape 612"/>
        <p:cNvGrpSpPr/>
        <p:nvPr/>
      </p:nvGrpSpPr>
      <p:grpSpPr>
        <a:xfrm>
          <a:off x="0" y="0"/>
          <a:ext cx="0" cy="0"/>
          <a:chOff x="0" y="0"/>
          <a:chExt cx="0" cy="0"/>
        </a:xfrm>
      </p:grpSpPr>
      <p:sp>
        <p:nvSpPr>
          <p:cNvPr id="613" name="Shape 613"/>
          <p:cNvSpPr txBox="1"/>
          <p:nvPr>
            <p:ph type="title"/>
          </p:nvPr>
        </p:nvSpPr>
        <p:spPr>
          <a:xfrm>
            <a:off x="2209801" y="3429000"/>
            <a:ext cx="4966446" cy="1398494"/>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Clr>
                <a:schemeClr val="accent1"/>
              </a:buClr>
              <a:buFont typeface="Questrial"/>
              <a:buNone/>
            </a:pPr>
            <a:r>
              <a:rPr b="0" i="0" lang="en-US" sz="4600" u="none" cap="none" strike="noStrike">
                <a:solidFill>
                  <a:schemeClr val="accent1"/>
                </a:solidFill>
                <a:latin typeface="Questrial"/>
                <a:ea typeface="Questrial"/>
                <a:cs typeface="Questrial"/>
                <a:sym typeface="Questrial"/>
              </a:rPr>
              <a:t>Summary</a:t>
            </a:r>
            <a:endParaRPr b="0" i="0" sz="4600" u="none" cap="none" strike="noStrike">
              <a:solidFill>
                <a:schemeClr val="accent1"/>
              </a:solidFill>
              <a:latin typeface="Questrial"/>
              <a:ea typeface="Questrial"/>
              <a:cs typeface="Questrial"/>
              <a:sym typeface="Questrial"/>
            </a:endParaRPr>
          </a:p>
        </p:txBody>
      </p:sp>
      <p:sp>
        <p:nvSpPr>
          <p:cNvPr id="614" name="Shape 614"/>
          <p:cNvSpPr txBox="1"/>
          <p:nvPr>
            <p:ph idx="1" type="body"/>
          </p:nvPr>
        </p:nvSpPr>
        <p:spPr>
          <a:xfrm>
            <a:off x="2209801" y="4824414"/>
            <a:ext cx="4966446" cy="1320800"/>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Clr>
                <a:schemeClr val="accent1"/>
              </a:buClr>
              <a:buFont typeface="Noto Sans Symbols"/>
              <a:buNone/>
            </a:pPr>
            <a:r>
              <a:t/>
            </a:r>
            <a:endParaRPr b="0" i="0" sz="1600" u="none" cap="none" strike="noStrike">
              <a:solidFill>
                <a:schemeClr val="dk2"/>
              </a:solidFill>
              <a:latin typeface="Questrial"/>
              <a:ea typeface="Questrial"/>
              <a:cs typeface="Questrial"/>
              <a:sym typeface="Questrial"/>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18" name="Shape 618"/>
        <p:cNvGrpSpPr/>
        <p:nvPr/>
      </p:nvGrpSpPr>
      <p:grpSpPr>
        <a:xfrm>
          <a:off x="0" y="0"/>
          <a:ext cx="0" cy="0"/>
          <a:chOff x="0" y="0"/>
          <a:chExt cx="0" cy="0"/>
        </a:xfrm>
      </p:grpSpPr>
      <p:sp>
        <p:nvSpPr>
          <p:cNvPr id="619" name="Shape 619"/>
          <p:cNvSpPr txBox="1"/>
          <p:nvPr>
            <p:ph type="title"/>
          </p:nvPr>
        </p:nvSpPr>
        <p:spPr>
          <a:xfrm>
            <a:off x="457199" y="607650"/>
            <a:ext cx="6508500" cy="1143000"/>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Clr>
                <a:schemeClr val="accent1"/>
              </a:buClr>
              <a:buFont typeface="Questrial"/>
              <a:buNone/>
            </a:pPr>
            <a:r>
              <a:rPr b="0" i="0" lang="en-US" sz="3600" u="none" cap="none" strike="noStrike">
                <a:solidFill>
                  <a:schemeClr val="accent1"/>
                </a:solidFill>
                <a:latin typeface="Questrial"/>
                <a:ea typeface="Questrial"/>
                <a:cs typeface="Questrial"/>
                <a:sym typeface="Questrial"/>
              </a:rPr>
              <a:t>Core Responsibilities</a:t>
            </a:r>
            <a:endParaRPr/>
          </a:p>
        </p:txBody>
      </p:sp>
      <p:sp>
        <p:nvSpPr>
          <p:cNvPr id="620" name="Shape 620"/>
          <p:cNvSpPr txBox="1"/>
          <p:nvPr>
            <p:ph idx="1" type="body"/>
          </p:nvPr>
        </p:nvSpPr>
        <p:spPr>
          <a:xfrm>
            <a:off x="457199" y="2209800"/>
            <a:ext cx="8398165" cy="3916363"/>
          </a:xfrm>
          <a:prstGeom prst="rect">
            <a:avLst/>
          </a:prstGeom>
          <a:noFill/>
          <a:ln>
            <a:noFill/>
          </a:ln>
        </p:spPr>
        <p:txBody>
          <a:bodyPr anchorCtr="0" anchor="t" bIns="45700" lIns="91425" spcFirstLastPara="1" rIns="91425" wrap="square" tIns="45700">
            <a:noAutofit/>
          </a:bodyPr>
          <a:lstStyle/>
          <a:p>
            <a:pPr indent="-328612" lvl="0" marL="430212" marR="0" rtl="0" algn="l">
              <a:lnSpc>
                <a:spcPct val="80000"/>
              </a:lnSpc>
              <a:spcBef>
                <a:spcPts val="0"/>
              </a:spcBef>
              <a:spcAft>
                <a:spcPts val="0"/>
              </a:spcAft>
              <a:buClr>
                <a:schemeClr val="accent1"/>
              </a:buClr>
              <a:buSzPts val="765"/>
              <a:buFont typeface="Noto Sans Symbols"/>
              <a:buChar char="●"/>
            </a:pPr>
            <a:r>
              <a:rPr b="0" i="0" lang="en-US" sz="1700" u="none" cap="none" strike="noStrike">
                <a:solidFill>
                  <a:schemeClr val="dk2"/>
                </a:solidFill>
                <a:latin typeface="Questrial"/>
                <a:ea typeface="Questrial"/>
                <a:cs typeface="Questrial"/>
                <a:sym typeface="Questrial"/>
              </a:rPr>
              <a:t>Keep a cash book record, including details and proof of all expenditure, and income, also keep all bank statements for the past 7 years.</a:t>
            </a:r>
            <a:endParaRPr b="0" i="0" sz="1700" u="none" cap="none" strike="noStrike">
              <a:solidFill>
                <a:schemeClr val="dk2"/>
              </a:solidFill>
              <a:latin typeface="Questrial"/>
              <a:ea typeface="Questrial"/>
              <a:cs typeface="Questrial"/>
              <a:sym typeface="Questrial"/>
            </a:endParaRPr>
          </a:p>
          <a:p>
            <a:pPr indent="-320040" lvl="0" marL="430212" rtl="0">
              <a:lnSpc>
                <a:spcPct val="80000"/>
              </a:lnSpc>
              <a:spcBef>
                <a:spcPts val="1800"/>
              </a:spcBef>
              <a:spcAft>
                <a:spcPts val="0"/>
              </a:spcAft>
              <a:buClr>
                <a:schemeClr val="accent1"/>
              </a:buClr>
              <a:buSzPts val="765"/>
              <a:buFont typeface="Noto Sans Symbols"/>
              <a:buChar char="●"/>
            </a:pPr>
            <a:r>
              <a:rPr lang="en-US" sz="1700"/>
              <a:t>Ensure the cash box and high value assets are insured appropriately</a:t>
            </a:r>
            <a:endParaRPr sz="1700"/>
          </a:p>
          <a:p>
            <a:pPr indent="-320040" lvl="0" marL="430212" rtl="0">
              <a:lnSpc>
                <a:spcPct val="80000"/>
              </a:lnSpc>
              <a:spcBef>
                <a:spcPts val="1800"/>
              </a:spcBef>
              <a:spcAft>
                <a:spcPts val="0"/>
              </a:spcAft>
              <a:buClr>
                <a:schemeClr val="accent1"/>
              </a:buClr>
              <a:buSzPts val="765"/>
              <a:buFont typeface="Noto Sans Symbols"/>
              <a:buChar char="●"/>
            </a:pPr>
            <a:r>
              <a:rPr lang="en-US" sz="1700"/>
              <a:t>Check society pigeon holes for post and bank statements</a:t>
            </a:r>
            <a:endParaRPr sz="1700"/>
          </a:p>
          <a:p>
            <a:pPr indent="-328613" lvl="0" marL="430213" marR="0" rtl="0" algn="l">
              <a:lnSpc>
                <a:spcPct val="80000"/>
              </a:lnSpc>
              <a:spcBef>
                <a:spcPts val="1800"/>
              </a:spcBef>
              <a:spcAft>
                <a:spcPts val="0"/>
              </a:spcAft>
              <a:buClr>
                <a:schemeClr val="accent1"/>
              </a:buClr>
              <a:buSzPts val="765"/>
              <a:buFont typeface="Noto Sans Symbols"/>
              <a:buChar char="●"/>
            </a:pPr>
            <a:r>
              <a:rPr b="0" i="0" lang="en-US" sz="1700" u="none" cap="none" strike="noStrike">
                <a:solidFill>
                  <a:schemeClr val="dk2"/>
                </a:solidFill>
                <a:latin typeface="Questrial"/>
                <a:ea typeface="Questrial"/>
                <a:cs typeface="Questrial"/>
                <a:sym typeface="Questrial"/>
              </a:rPr>
              <a:t>Submit accounts for biannual audit, including an Association grant report in May</a:t>
            </a:r>
            <a:endParaRPr/>
          </a:p>
          <a:p>
            <a:pPr indent="-328613" lvl="0" marL="430213" marR="0" rtl="0" algn="l">
              <a:lnSpc>
                <a:spcPct val="80000"/>
              </a:lnSpc>
              <a:spcBef>
                <a:spcPts val="1800"/>
              </a:spcBef>
              <a:spcAft>
                <a:spcPts val="0"/>
              </a:spcAft>
              <a:buClr>
                <a:schemeClr val="accent1"/>
              </a:buClr>
              <a:buSzPts val="765"/>
              <a:buFont typeface="Noto Sans Symbols"/>
              <a:buChar char="●"/>
            </a:pPr>
            <a:r>
              <a:rPr b="0" i="0" lang="en-US" sz="1700" u="none" cap="none" strike="noStrike">
                <a:solidFill>
                  <a:schemeClr val="dk2"/>
                </a:solidFill>
                <a:latin typeface="Questrial"/>
                <a:ea typeface="Questrial"/>
                <a:cs typeface="Questrial"/>
                <a:sym typeface="Questrial"/>
              </a:rPr>
              <a:t>Present an Yearly Financial report at the AGM</a:t>
            </a:r>
            <a:endParaRPr/>
          </a:p>
          <a:p>
            <a:pPr indent="-328613" lvl="0" marL="430213" marR="0" rtl="0" algn="l">
              <a:lnSpc>
                <a:spcPct val="80000"/>
              </a:lnSpc>
              <a:spcBef>
                <a:spcPts val="1800"/>
              </a:spcBef>
              <a:spcAft>
                <a:spcPts val="0"/>
              </a:spcAft>
              <a:buClr>
                <a:schemeClr val="accent1"/>
              </a:buClr>
              <a:buSzPts val="765"/>
              <a:buFont typeface="Noto Sans Symbols"/>
              <a:buChar char="●"/>
            </a:pPr>
            <a:r>
              <a:rPr b="0" i="0" lang="en-US" sz="1700" u="none" cap="none" strike="noStrike">
                <a:solidFill>
                  <a:schemeClr val="dk2"/>
                </a:solidFill>
                <a:latin typeface="Questrial"/>
                <a:ea typeface="Questrial"/>
                <a:cs typeface="Questrial"/>
                <a:sym typeface="Questrial"/>
              </a:rPr>
              <a:t>Budget for events</a:t>
            </a:r>
            <a:endParaRPr/>
          </a:p>
          <a:p>
            <a:pPr indent="-328613" lvl="0" marL="430213" marR="0" rtl="0" algn="l">
              <a:lnSpc>
                <a:spcPct val="80000"/>
              </a:lnSpc>
              <a:spcBef>
                <a:spcPts val="1800"/>
              </a:spcBef>
              <a:spcAft>
                <a:spcPts val="0"/>
              </a:spcAft>
              <a:buClr>
                <a:schemeClr val="accent1"/>
              </a:buClr>
              <a:buSzPts val="765"/>
              <a:buFont typeface="Noto Sans Symbols"/>
              <a:buChar char="●"/>
            </a:pPr>
            <a:r>
              <a:rPr lang="en-US" sz="1700"/>
              <a:t>Pursue sponsorship and Societies Committee grants</a:t>
            </a:r>
            <a:endParaRPr/>
          </a:p>
          <a:p>
            <a:pPr indent="-328613" lvl="0" marL="430213" marR="0" rtl="0" algn="l">
              <a:lnSpc>
                <a:spcPct val="80000"/>
              </a:lnSpc>
              <a:spcBef>
                <a:spcPts val="1800"/>
              </a:spcBef>
              <a:spcAft>
                <a:spcPts val="0"/>
              </a:spcAft>
              <a:buClr>
                <a:schemeClr val="accent1"/>
              </a:buClr>
              <a:buSzPts val="765"/>
              <a:buFont typeface="Noto Sans Symbols"/>
              <a:buChar char="●"/>
            </a:pPr>
            <a:r>
              <a:rPr b="0" i="0" lang="en-US" sz="1700" u="none" cap="none" strike="noStrike">
                <a:solidFill>
                  <a:schemeClr val="dk2"/>
                </a:solidFill>
                <a:latin typeface="Questrial"/>
                <a:ea typeface="Questrial"/>
                <a:cs typeface="Questrial"/>
                <a:sym typeface="Questrial"/>
              </a:rPr>
              <a:t>Look after your society's financial interest and protect against fraud</a:t>
            </a:r>
            <a:endParaRPr b="0" i="0" sz="1700" u="none" cap="none" strike="noStrike">
              <a:solidFill>
                <a:schemeClr val="dk2"/>
              </a:solidFill>
              <a:latin typeface="Questrial"/>
              <a:ea typeface="Questrial"/>
              <a:cs typeface="Questrial"/>
              <a:sym typeface="Questrial"/>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24" name="Shape 624"/>
        <p:cNvGrpSpPr/>
        <p:nvPr/>
      </p:nvGrpSpPr>
      <p:grpSpPr>
        <a:xfrm>
          <a:off x="0" y="0"/>
          <a:ext cx="0" cy="0"/>
          <a:chOff x="0" y="0"/>
          <a:chExt cx="0" cy="0"/>
        </a:xfrm>
      </p:grpSpPr>
      <p:sp>
        <p:nvSpPr>
          <p:cNvPr id="625" name="Shape 625"/>
          <p:cNvSpPr txBox="1"/>
          <p:nvPr>
            <p:ph type="title"/>
          </p:nvPr>
        </p:nvSpPr>
        <p:spPr>
          <a:xfrm>
            <a:off x="457199" y="914400"/>
            <a:ext cx="6508377" cy="1143000"/>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Clr>
                <a:schemeClr val="accent1"/>
              </a:buClr>
              <a:buFont typeface="Questrial"/>
              <a:buNone/>
            </a:pPr>
            <a:r>
              <a:rPr b="0" i="0" lang="en-US" sz="3600" u="none" cap="none" strike="noStrike">
                <a:solidFill>
                  <a:schemeClr val="accent1"/>
                </a:solidFill>
                <a:latin typeface="Questrial"/>
                <a:ea typeface="Questrial"/>
                <a:cs typeface="Questrial"/>
                <a:sym typeface="Questrial"/>
              </a:rPr>
              <a:t>Finally</a:t>
            </a:r>
            <a:endParaRPr b="0" i="0" sz="3600" u="none" cap="none" strike="noStrike">
              <a:solidFill>
                <a:schemeClr val="accent1"/>
              </a:solidFill>
              <a:latin typeface="Questrial"/>
              <a:ea typeface="Questrial"/>
              <a:cs typeface="Questrial"/>
              <a:sym typeface="Questrial"/>
            </a:endParaRPr>
          </a:p>
        </p:txBody>
      </p:sp>
      <p:sp>
        <p:nvSpPr>
          <p:cNvPr id="626" name="Shape 626"/>
          <p:cNvSpPr txBox="1"/>
          <p:nvPr>
            <p:ph idx="1" type="body"/>
          </p:nvPr>
        </p:nvSpPr>
        <p:spPr>
          <a:xfrm>
            <a:off x="457199" y="2209800"/>
            <a:ext cx="8398165" cy="3916363"/>
          </a:xfrm>
          <a:prstGeom prst="rect">
            <a:avLst/>
          </a:prstGeom>
          <a:noFill/>
          <a:ln>
            <a:noFill/>
          </a:ln>
        </p:spPr>
        <p:txBody>
          <a:bodyPr anchorCtr="0" anchor="t" bIns="45700" lIns="91425" spcFirstLastPara="1" rIns="91425" wrap="square" tIns="45700">
            <a:noAutofit/>
          </a:bodyPr>
          <a:lstStyle/>
          <a:p>
            <a:pPr indent="-328613" lvl="0" marL="430213" marR="0" rtl="0" algn="l">
              <a:spcBef>
                <a:spcPts val="0"/>
              </a:spcBef>
              <a:spcAft>
                <a:spcPts val="0"/>
              </a:spcAft>
              <a:buClr>
                <a:schemeClr val="accent1"/>
              </a:buClr>
              <a:buSzPts val="900"/>
              <a:buFont typeface="Noto Sans Symbols"/>
              <a:buChar char="●"/>
            </a:pPr>
            <a:r>
              <a:rPr b="0" i="0" lang="en-US" sz="2000" u="none" cap="none" strike="noStrike">
                <a:solidFill>
                  <a:schemeClr val="dk2"/>
                </a:solidFill>
                <a:latin typeface="Questrial"/>
                <a:ea typeface="Questrial"/>
                <a:cs typeface="Questrial"/>
                <a:sym typeface="Questrial"/>
              </a:rPr>
              <a:t>Please get in contact with any questions or problems</a:t>
            </a:r>
            <a:endParaRPr/>
          </a:p>
          <a:p>
            <a:pPr indent="-328613" lvl="0" marL="430213" marR="0" rtl="0" algn="l">
              <a:spcBef>
                <a:spcPts val="1800"/>
              </a:spcBef>
              <a:spcAft>
                <a:spcPts val="0"/>
              </a:spcAft>
              <a:buClr>
                <a:schemeClr val="accent1"/>
              </a:buClr>
              <a:buSzPts val="900"/>
              <a:buFont typeface="Noto Sans Symbols"/>
              <a:buChar char="●"/>
            </a:pPr>
            <a:r>
              <a:rPr b="0" i="0" lang="en-US" sz="2000" u="none" cap="none" strike="noStrike">
                <a:solidFill>
                  <a:schemeClr val="dk2"/>
                </a:solidFill>
                <a:latin typeface="Questrial"/>
                <a:ea typeface="Questrial"/>
                <a:cs typeface="Questrial"/>
                <a:sym typeface="Questrial"/>
              </a:rPr>
              <a:t>Societies </a:t>
            </a:r>
            <a:r>
              <a:rPr lang="en-US"/>
              <a:t>Committee Office Hours</a:t>
            </a:r>
            <a:r>
              <a:rPr b="0" i="0" lang="en-US" sz="2000" u="none" cap="none" strike="noStrike">
                <a:solidFill>
                  <a:schemeClr val="dk2"/>
                </a:solidFill>
                <a:latin typeface="Questrial"/>
                <a:ea typeface="Questrial"/>
                <a:cs typeface="Questrial"/>
                <a:sym typeface="Questrial"/>
              </a:rPr>
              <a:t> on </a:t>
            </a:r>
            <a:r>
              <a:rPr lang="en-US"/>
              <a:t>Tuesdays</a:t>
            </a:r>
            <a:r>
              <a:rPr b="0" i="0" lang="en-US" sz="2000" u="none" cap="none" strike="noStrike">
                <a:solidFill>
                  <a:schemeClr val="dk2"/>
                </a:solidFill>
                <a:latin typeface="Questrial"/>
                <a:ea typeface="Questrial"/>
                <a:cs typeface="Questrial"/>
                <a:sym typeface="Questrial"/>
              </a:rPr>
              <a:t> 4-6pm in </a:t>
            </a:r>
            <a:r>
              <a:rPr lang="en-US"/>
              <a:t>M</a:t>
            </a:r>
            <a:r>
              <a:rPr b="0" i="0" lang="en-US" sz="2000" u="none" cap="none" strike="noStrike">
                <a:solidFill>
                  <a:schemeClr val="dk2"/>
                </a:solidFill>
                <a:latin typeface="Questrial"/>
                <a:ea typeface="Questrial"/>
                <a:cs typeface="Questrial"/>
                <a:sym typeface="Questrial"/>
              </a:rPr>
              <a:t>ain </a:t>
            </a:r>
            <a:r>
              <a:rPr lang="en-US"/>
              <a:t>B</a:t>
            </a:r>
            <a:r>
              <a:rPr b="0" i="0" lang="en-US" sz="2000" u="none" cap="none" strike="noStrike">
                <a:solidFill>
                  <a:schemeClr val="dk2"/>
                </a:solidFill>
                <a:latin typeface="Questrial"/>
                <a:ea typeface="Questrial"/>
                <a:cs typeface="Questrial"/>
                <a:sym typeface="Questrial"/>
              </a:rPr>
              <a:t>ar</a:t>
            </a:r>
            <a:endParaRPr/>
          </a:p>
          <a:p>
            <a:pPr indent="-328613" lvl="0" marL="430213" marR="0" rtl="0" algn="l">
              <a:spcBef>
                <a:spcPts val="1800"/>
              </a:spcBef>
              <a:spcAft>
                <a:spcPts val="0"/>
              </a:spcAft>
              <a:buClr>
                <a:schemeClr val="accent1"/>
              </a:buClr>
              <a:buSzPts val="900"/>
              <a:buFont typeface="Noto Sans Symbols"/>
              <a:buChar char="●"/>
            </a:pPr>
            <a:r>
              <a:rPr b="0" i="0" lang="en-US" sz="2000" u="none" cap="none" strike="noStrike">
                <a:solidFill>
                  <a:schemeClr val="dk2"/>
                </a:solidFill>
                <a:latin typeface="Questrial"/>
                <a:ea typeface="Questrial"/>
                <a:cs typeface="Questrial"/>
                <a:sym typeface="Questrial"/>
              </a:rPr>
              <a:t>Email </a:t>
            </a:r>
            <a:r>
              <a:rPr b="1" i="1" lang="en-US" sz="2000" u="none" cap="none" strike="noStrike">
                <a:solidFill>
                  <a:srgbClr val="E94A00"/>
                </a:solidFill>
                <a:latin typeface="Questrial"/>
                <a:ea typeface="Questrial"/>
                <a:cs typeface="Questrial"/>
                <a:sym typeface="Questrial"/>
              </a:rPr>
              <a:t>socgrant@</a:t>
            </a:r>
            <a:endParaRPr/>
          </a:p>
          <a:p>
            <a:pPr indent="-328613" lvl="0" marL="430213" marR="0" rtl="0" algn="l">
              <a:spcBef>
                <a:spcPts val="1800"/>
              </a:spcBef>
              <a:spcAft>
                <a:spcPts val="0"/>
              </a:spcAft>
              <a:buClr>
                <a:schemeClr val="accent1"/>
              </a:buClr>
              <a:buSzPts val="900"/>
              <a:buFont typeface="Noto Sans Symbols"/>
              <a:buChar char="●"/>
            </a:pPr>
            <a:r>
              <a:rPr b="0" i="0" lang="en-US" sz="2000" u="none" cap="none" strike="noStrike">
                <a:solidFill>
                  <a:schemeClr val="dk2"/>
                </a:solidFill>
                <a:latin typeface="Questrial"/>
                <a:ea typeface="Questrial"/>
                <a:cs typeface="Questrial"/>
                <a:sym typeface="Questrial"/>
              </a:rPr>
              <a:t>Please apply for grants!</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30" name="Shape 630"/>
        <p:cNvGrpSpPr/>
        <p:nvPr/>
      </p:nvGrpSpPr>
      <p:grpSpPr>
        <a:xfrm>
          <a:off x="0" y="0"/>
          <a:ext cx="0" cy="0"/>
          <a:chOff x="0" y="0"/>
          <a:chExt cx="0" cy="0"/>
        </a:xfrm>
      </p:grpSpPr>
      <p:sp>
        <p:nvSpPr>
          <p:cNvPr id="631" name="Shape 631"/>
          <p:cNvSpPr txBox="1"/>
          <p:nvPr>
            <p:ph type="title"/>
          </p:nvPr>
        </p:nvSpPr>
        <p:spPr>
          <a:xfrm>
            <a:off x="2209801" y="3429000"/>
            <a:ext cx="4966446" cy="1398494"/>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Clr>
                <a:schemeClr val="accent1"/>
              </a:buClr>
              <a:buFont typeface="Questrial"/>
              <a:buNone/>
            </a:pPr>
            <a:r>
              <a:rPr lang="en-US"/>
              <a:t>Treasurer's</a:t>
            </a:r>
            <a:r>
              <a:rPr b="0" i="0" lang="en-US" sz="4600" u="none" cap="none" strike="noStrike">
                <a:solidFill>
                  <a:schemeClr val="accent1"/>
                </a:solidFill>
                <a:latin typeface="Questrial"/>
                <a:ea typeface="Questrial"/>
                <a:cs typeface="Questrial"/>
                <a:sym typeface="Questrial"/>
              </a:rPr>
              <a:t> Competency Assessment</a:t>
            </a:r>
            <a:endParaRPr b="0" i="0" sz="4600" u="none" cap="none" strike="noStrike">
              <a:solidFill>
                <a:schemeClr val="accent1"/>
              </a:solidFill>
              <a:latin typeface="Questrial"/>
              <a:ea typeface="Questrial"/>
              <a:cs typeface="Questrial"/>
              <a:sym typeface="Questrial"/>
            </a:endParaRPr>
          </a:p>
        </p:txBody>
      </p:sp>
      <p:sp>
        <p:nvSpPr>
          <p:cNvPr id="632" name="Shape 632"/>
          <p:cNvSpPr txBox="1"/>
          <p:nvPr>
            <p:ph idx="1" type="body"/>
          </p:nvPr>
        </p:nvSpPr>
        <p:spPr>
          <a:xfrm>
            <a:off x="2209801" y="4824414"/>
            <a:ext cx="4966446" cy="1320800"/>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Clr>
                <a:schemeClr val="accent1"/>
              </a:buClr>
              <a:buFont typeface="Noto Sans Symbols"/>
              <a:buNone/>
            </a:pPr>
            <a:r>
              <a:t/>
            </a:r>
            <a:endParaRPr b="0" i="0" sz="1600" u="none" cap="none" strike="noStrike">
              <a:solidFill>
                <a:schemeClr val="dk2"/>
              </a:solidFill>
              <a:latin typeface="Questrial"/>
              <a:ea typeface="Questrial"/>
              <a:cs typeface="Questrial"/>
              <a:sym typeface="Questrial"/>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36" name="Shape 636"/>
        <p:cNvGrpSpPr/>
        <p:nvPr/>
      </p:nvGrpSpPr>
      <p:grpSpPr>
        <a:xfrm>
          <a:off x="0" y="0"/>
          <a:ext cx="0" cy="0"/>
          <a:chOff x="0" y="0"/>
          <a:chExt cx="0" cy="0"/>
        </a:xfrm>
      </p:grpSpPr>
      <p:sp>
        <p:nvSpPr>
          <p:cNvPr id="637" name="Shape 637"/>
          <p:cNvSpPr txBox="1"/>
          <p:nvPr>
            <p:ph type="title"/>
          </p:nvPr>
        </p:nvSpPr>
        <p:spPr>
          <a:xfrm>
            <a:off x="249472" y="4717533"/>
            <a:ext cx="8553125" cy="188729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Clr>
                <a:srgbClr val="7F7F7F"/>
              </a:buClr>
              <a:buFont typeface="Questrial"/>
              <a:buNone/>
            </a:pPr>
            <a:r>
              <a:rPr b="0" i="0" lang="en-US" sz="2000" u="none" cap="none" strike="noStrike">
                <a:solidFill>
                  <a:srgbClr val="7F7F7F"/>
                </a:solidFill>
                <a:latin typeface="Questrial"/>
                <a:ea typeface="Questrial"/>
                <a:cs typeface="Questrial"/>
                <a:sym typeface="Questrial"/>
              </a:rPr>
              <a:t>© </a:t>
            </a:r>
            <a:r>
              <a:rPr lang="en-US" sz="2000">
                <a:solidFill>
                  <a:srgbClr val="7F7F7F"/>
                </a:solidFill>
              </a:rPr>
              <a:t>2016-17</a:t>
            </a:r>
            <a:br>
              <a:rPr b="0" i="0" lang="en-US" sz="2000" u="none" cap="none" strike="noStrike">
                <a:solidFill>
                  <a:srgbClr val="7F7F7F"/>
                </a:solidFill>
                <a:latin typeface="Questrial"/>
                <a:ea typeface="Questrial"/>
                <a:cs typeface="Questrial"/>
                <a:sym typeface="Questrial"/>
              </a:rPr>
            </a:br>
            <a:r>
              <a:rPr b="0" i="0" lang="en-US" sz="2000" u="none" cap="none" strike="noStrike">
                <a:solidFill>
                  <a:srgbClr val="7F7F7F"/>
                </a:solidFill>
                <a:latin typeface="Questrial"/>
                <a:ea typeface="Questrial"/>
                <a:cs typeface="Questrial"/>
                <a:sym typeface="Questrial"/>
              </a:rPr>
              <a:t>University of St Andrews Students’ Association</a:t>
            </a:r>
            <a:br>
              <a:rPr b="0" i="0" lang="en-US" sz="2000" u="none" cap="none" strike="noStrike">
                <a:solidFill>
                  <a:srgbClr val="7F7F7F"/>
                </a:solidFill>
                <a:latin typeface="Questrial"/>
                <a:ea typeface="Questrial"/>
                <a:cs typeface="Questrial"/>
                <a:sym typeface="Questrial"/>
              </a:rPr>
            </a:br>
            <a:r>
              <a:rPr b="0" i="0" lang="en-US" sz="2000" u="none" cap="none" strike="noStrike">
                <a:solidFill>
                  <a:srgbClr val="7F7F7F"/>
                </a:solidFill>
                <a:latin typeface="Questrial"/>
                <a:ea typeface="Questrial"/>
                <a:cs typeface="Questrial"/>
                <a:sym typeface="Questrial"/>
              </a:rPr>
              <a:t>SSC Societies Committee</a:t>
            </a:r>
            <a:br>
              <a:rPr b="0" i="0" lang="en-US" sz="2000" u="none" cap="none" strike="noStrike">
                <a:solidFill>
                  <a:srgbClr val="7F7F7F"/>
                </a:solidFill>
                <a:latin typeface="Questrial"/>
                <a:ea typeface="Questrial"/>
                <a:cs typeface="Questrial"/>
                <a:sym typeface="Questrial"/>
              </a:rPr>
            </a:br>
            <a:r>
              <a:rPr b="0" i="0" lang="en-US" sz="1400" u="none" cap="none" strike="noStrike">
                <a:solidFill>
                  <a:schemeClr val="accent1"/>
                </a:solidFill>
                <a:latin typeface="Questrial"/>
                <a:ea typeface="Questrial"/>
                <a:cs typeface="Questrial"/>
                <a:sym typeface="Questrial"/>
              </a:rPr>
              <a:t>The University of St Andrews Students’ Association is a registered charity (No. SC019883)</a:t>
            </a:r>
            <a:r>
              <a:rPr b="0" i="0" lang="en-US" sz="1400" u="none" cap="none" strike="noStrike">
                <a:solidFill>
                  <a:srgbClr val="7F7F7F"/>
                </a:solidFill>
                <a:latin typeface="Questrial"/>
                <a:ea typeface="Questrial"/>
                <a:cs typeface="Questrial"/>
                <a:sym typeface="Questrial"/>
              </a:rPr>
              <a:t> </a:t>
            </a:r>
            <a:endParaRPr b="0" i="0" sz="2400" u="none" cap="none" strike="noStrike">
              <a:solidFill>
                <a:srgbClr val="7F7F7F"/>
              </a:solidFill>
              <a:latin typeface="Questrial"/>
              <a:ea typeface="Questrial"/>
              <a:cs typeface="Questrial"/>
              <a:sym typeface="Quest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0" name="Shape 350"/>
        <p:cNvGrpSpPr/>
        <p:nvPr/>
      </p:nvGrpSpPr>
      <p:grpSpPr>
        <a:xfrm>
          <a:off x="0" y="0"/>
          <a:ext cx="0" cy="0"/>
          <a:chOff x="0" y="0"/>
          <a:chExt cx="0" cy="0"/>
        </a:xfrm>
      </p:grpSpPr>
      <p:sp>
        <p:nvSpPr>
          <p:cNvPr id="351" name="Shape 351"/>
          <p:cNvSpPr txBox="1"/>
          <p:nvPr>
            <p:ph type="title"/>
          </p:nvPr>
        </p:nvSpPr>
        <p:spPr>
          <a:xfrm>
            <a:off x="2209801" y="3429000"/>
            <a:ext cx="4966446" cy="1398494"/>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Clr>
                <a:schemeClr val="accent1"/>
              </a:buClr>
              <a:buFont typeface="Questrial"/>
              <a:buNone/>
            </a:pPr>
            <a:r>
              <a:rPr b="0" i="0" lang="en-US" sz="4600" u="none" cap="none" strike="noStrike">
                <a:solidFill>
                  <a:schemeClr val="accent1"/>
                </a:solidFill>
                <a:latin typeface="Questrial"/>
                <a:ea typeface="Questrial"/>
                <a:cs typeface="Questrial"/>
                <a:sym typeface="Questrial"/>
              </a:rPr>
              <a:t>1. </a:t>
            </a:r>
            <a:r>
              <a:rPr lang="en-US"/>
              <a:t>Account Keeping</a:t>
            </a:r>
            <a:endParaRPr b="0" i="0" sz="4600" u="none" cap="none" strike="noStrike">
              <a:solidFill>
                <a:schemeClr val="accent1"/>
              </a:solidFill>
              <a:latin typeface="Questrial"/>
              <a:ea typeface="Questrial"/>
              <a:cs typeface="Questrial"/>
              <a:sym typeface="Questrial"/>
            </a:endParaRPr>
          </a:p>
        </p:txBody>
      </p:sp>
      <p:sp>
        <p:nvSpPr>
          <p:cNvPr id="352" name="Shape 352"/>
          <p:cNvSpPr txBox="1"/>
          <p:nvPr>
            <p:ph idx="1" type="body"/>
          </p:nvPr>
        </p:nvSpPr>
        <p:spPr>
          <a:xfrm>
            <a:off x="2209801" y="4824414"/>
            <a:ext cx="4966446" cy="13208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chemeClr val="accent1"/>
              </a:buClr>
              <a:buFont typeface="Noto Sans Symbols"/>
              <a:buNone/>
            </a:pPr>
            <a:r>
              <a:t/>
            </a:r>
            <a:endParaRPr b="0" i="0" sz="1600" u="none" cap="none" strike="noStrike">
              <a:solidFill>
                <a:schemeClr val="dk2"/>
              </a:solidFill>
              <a:latin typeface="Questrial"/>
              <a:ea typeface="Questrial"/>
              <a:cs typeface="Questrial"/>
              <a:sym typeface="Quest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6" name="Shape 356"/>
        <p:cNvGrpSpPr/>
        <p:nvPr/>
      </p:nvGrpSpPr>
      <p:grpSpPr>
        <a:xfrm>
          <a:off x="0" y="0"/>
          <a:ext cx="0" cy="0"/>
          <a:chOff x="0" y="0"/>
          <a:chExt cx="0" cy="0"/>
        </a:xfrm>
      </p:grpSpPr>
      <p:sp>
        <p:nvSpPr>
          <p:cNvPr id="357" name="Shape 357"/>
          <p:cNvSpPr txBox="1"/>
          <p:nvPr>
            <p:ph type="title"/>
          </p:nvPr>
        </p:nvSpPr>
        <p:spPr>
          <a:xfrm>
            <a:off x="457199" y="914400"/>
            <a:ext cx="6508377" cy="1143000"/>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Clr>
                <a:schemeClr val="accent1"/>
              </a:buClr>
              <a:buFont typeface="Questrial"/>
              <a:buNone/>
            </a:pPr>
            <a:r>
              <a:rPr b="0" i="0" lang="en-US" sz="4800" u="none" cap="none" strike="noStrike">
                <a:solidFill>
                  <a:schemeClr val="accent1"/>
                </a:solidFill>
                <a:latin typeface="Questrial"/>
                <a:ea typeface="Questrial"/>
                <a:cs typeface="Questrial"/>
                <a:sym typeface="Questrial"/>
              </a:rPr>
              <a:t>Basic Principles</a:t>
            </a:r>
            <a:endParaRPr b="0" i="0" sz="4800" u="none" cap="none" strike="noStrike">
              <a:solidFill>
                <a:schemeClr val="accent1"/>
              </a:solidFill>
              <a:latin typeface="Questrial"/>
              <a:ea typeface="Questrial"/>
              <a:cs typeface="Questrial"/>
              <a:sym typeface="Questrial"/>
            </a:endParaRPr>
          </a:p>
        </p:txBody>
      </p:sp>
      <p:sp>
        <p:nvSpPr>
          <p:cNvPr id="358" name="Shape 358"/>
          <p:cNvSpPr txBox="1"/>
          <p:nvPr>
            <p:ph idx="1" type="body"/>
          </p:nvPr>
        </p:nvSpPr>
        <p:spPr>
          <a:xfrm>
            <a:off x="457200" y="2209800"/>
            <a:ext cx="8297400" cy="3916500"/>
          </a:xfrm>
          <a:prstGeom prst="rect">
            <a:avLst/>
          </a:prstGeom>
          <a:noFill/>
          <a:ln>
            <a:noFill/>
          </a:ln>
        </p:spPr>
        <p:txBody>
          <a:bodyPr anchorCtr="0" anchor="t" bIns="45700" lIns="91425" spcFirstLastPara="1" rIns="91425" wrap="square" tIns="45700">
            <a:noAutofit/>
          </a:bodyPr>
          <a:lstStyle/>
          <a:p>
            <a:pPr indent="-228600" lvl="0" marL="228600" marR="0" rtl="0" algn="l">
              <a:spcBef>
                <a:spcPts val="0"/>
              </a:spcBef>
              <a:spcAft>
                <a:spcPts val="0"/>
              </a:spcAft>
              <a:buClr>
                <a:schemeClr val="accent1"/>
              </a:buClr>
              <a:buSzPts val="2000"/>
              <a:buFont typeface="Noto Sans Symbols"/>
              <a:buChar char="◼"/>
            </a:pPr>
            <a:r>
              <a:rPr b="0" i="0" lang="en-US" sz="2000" u="none" cap="none" strike="noStrike">
                <a:solidFill>
                  <a:schemeClr val="dk2"/>
                </a:solidFill>
                <a:latin typeface="Questrial"/>
                <a:ea typeface="Questrial"/>
                <a:cs typeface="Questrial"/>
                <a:sym typeface="Questrial"/>
              </a:rPr>
              <a:t>Single-Entry Bookkeeping</a:t>
            </a:r>
            <a:endParaRPr/>
          </a:p>
          <a:p>
            <a:pPr indent="-228600" lvl="1" marL="457200" marR="0" rtl="0" algn="l">
              <a:spcBef>
                <a:spcPts val="600"/>
              </a:spcBef>
              <a:spcAft>
                <a:spcPts val="0"/>
              </a:spcAft>
              <a:buClr>
                <a:srgbClr val="4C0000"/>
              </a:buClr>
              <a:buSzPts val="1800"/>
              <a:buFont typeface="Noto Sans Symbols"/>
              <a:buChar char="◼"/>
            </a:pPr>
            <a:r>
              <a:rPr b="0" i="0" lang="en-US" sz="1800" u="none" cap="none" strike="noStrike">
                <a:solidFill>
                  <a:schemeClr val="dk2"/>
                </a:solidFill>
                <a:latin typeface="Questrial"/>
                <a:ea typeface="Questrial"/>
                <a:cs typeface="Questrial"/>
                <a:sym typeface="Questrial"/>
              </a:rPr>
              <a:t>The standard method of accountancy for societies is single-entry bookkeeping</a:t>
            </a:r>
            <a:endParaRPr/>
          </a:p>
          <a:p>
            <a:pPr indent="-228600" lvl="1" marL="457200" marR="0" rtl="0" algn="l">
              <a:spcBef>
                <a:spcPts val="600"/>
              </a:spcBef>
              <a:spcAft>
                <a:spcPts val="0"/>
              </a:spcAft>
              <a:buClr>
                <a:srgbClr val="4C0000"/>
              </a:buClr>
              <a:buSzPts val="1800"/>
              <a:buFont typeface="Noto Sans Symbols"/>
              <a:buChar char="◼"/>
            </a:pPr>
            <a:r>
              <a:rPr b="0" i="0" lang="en-US" sz="1800" u="none" cap="none" strike="noStrike">
                <a:solidFill>
                  <a:schemeClr val="dk2"/>
                </a:solidFill>
                <a:latin typeface="Questrial"/>
                <a:ea typeface="Questrial"/>
                <a:cs typeface="Questrial"/>
                <a:sym typeface="Questrial"/>
              </a:rPr>
              <a:t>Income and expenditure is recorded only once in the cash book</a:t>
            </a:r>
            <a:endParaRPr/>
          </a:p>
          <a:p>
            <a:pPr indent="-228600" lvl="0" marL="228600" marR="0" rtl="0" algn="l">
              <a:spcBef>
                <a:spcPts val="1800"/>
              </a:spcBef>
              <a:spcAft>
                <a:spcPts val="0"/>
              </a:spcAft>
              <a:buClr>
                <a:schemeClr val="accent1"/>
              </a:buClr>
              <a:buSzPts val="2000"/>
              <a:buFont typeface="Noto Sans Symbols"/>
              <a:buChar char="◼"/>
            </a:pPr>
            <a:r>
              <a:rPr b="0" i="0" lang="en-US" sz="2000" u="none" cap="none" strike="noStrike">
                <a:solidFill>
                  <a:schemeClr val="dk2"/>
                </a:solidFill>
                <a:latin typeface="Questrial"/>
                <a:ea typeface="Questrial"/>
                <a:cs typeface="Questrial"/>
                <a:sym typeface="Questrial"/>
              </a:rPr>
              <a:t>A </a:t>
            </a:r>
            <a:r>
              <a:rPr b="1" i="0" lang="en-US" sz="2000" u="sng" cap="none" strike="noStrike">
                <a:solidFill>
                  <a:schemeClr val="dk2"/>
                </a:solidFill>
              </a:rPr>
              <a:t>cash book</a:t>
            </a:r>
            <a:r>
              <a:rPr b="0" i="0" lang="en-US" sz="2000" u="none" cap="none" strike="noStrike">
                <a:solidFill>
                  <a:schemeClr val="dk2"/>
                </a:solidFill>
                <a:latin typeface="Questrial"/>
                <a:ea typeface="Questrial"/>
                <a:cs typeface="Questrial"/>
                <a:sym typeface="Questrial"/>
              </a:rPr>
              <a:t> consists of all cash receipts and payments </a:t>
            </a:r>
            <a:r>
              <a:rPr lang="en-US"/>
              <a:t>for</a:t>
            </a:r>
            <a:r>
              <a:rPr b="0" i="0" lang="en-US" sz="2000" u="none" cap="none" strike="noStrike">
                <a:solidFill>
                  <a:schemeClr val="dk2"/>
                </a:solidFill>
                <a:latin typeface="Questrial"/>
                <a:ea typeface="Questrial"/>
                <a:cs typeface="Questrial"/>
                <a:sym typeface="Questrial"/>
              </a:rPr>
              <a:t> both a society’s petty cash account and bank account</a:t>
            </a:r>
            <a:endParaRPr/>
          </a:p>
          <a:p>
            <a:pPr indent="-228600" lvl="0" marL="228600" marR="0" rtl="0" algn="l">
              <a:spcBef>
                <a:spcPts val="1800"/>
              </a:spcBef>
              <a:spcAft>
                <a:spcPts val="0"/>
              </a:spcAft>
              <a:buClr>
                <a:schemeClr val="accent1"/>
              </a:buClr>
              <a:buSzPts val="2000"/>
              <a:buFont typeface="Noto Sans Symbols"/>
              <a:buChar char="◼"/>
            </a:pPr>
            <a:r>
              <a:rPr b="0" i="0" lang="en-US" sz="2000" u="none" cap="none" strike="noStrike">
                <a:solidFill>
                  <a:schemeClr val="dk2"/>
                </a:solidFill>
                <a:latin typeface="Questrial"/>
                <a:ea typeface="Questrial"/>
                <a:cs typeface="Questrial"/>
                <a:sym typeface="Questrial"/>
              </a:rPr>
              <a:t>In a single-entry bookkeeping system, the cash book is the </a:t>
            </a:r>
            <a:r>
              <a:rPr lang="en-US"/>
              <a:t>principal</a:t>
            </a:r>
            <a:r>
              <a:rPr b="0" i="0" lang="en-US" sz="2000" u="none" cap="none" strike="noStrike">
                <a:solidFill>
                  <a:schemeClr val="dk2"/>
                </a:solidFill>
                <a:latin typeface="Questrial"/>
                <a:ea typeface="Questrial"/>
                <a:cs typeface="Questrial"/>
                <a:sym typeface="Questrial"/>
              </a:rPr>
              <a:t> ledger</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4" name="Shape 364"/>
        <p:cNvGrpSpPr/>
        <p:nvPr/>
      </p:nvGrpSpPr>
      <p:grpSpPr>
        <a:xfrm>
          <a:off x="0" y="0"/>
          <a:ext cx="0" cy="0"/>
          <a:chOff x="0" y="0"/>
          <a:chExt cx="0" cy="0"/>
        </a:xfrm>
      </p:grpSpPr>
      <p:sp>
        <p:nvSpPr>
          <p:cNvPr id="365" name="Shape 365"/>
          <p:cNvSpPr txBox="1"/>
          <p:nvPr/>
        </p:nvSpPr>
        <p:spPr>
          <a:xfrm>
            <a:off x="8234363" y="6353315"/>
            <a:ext cx="582612" cy="274244"/>
          </a:xfrm>
          <a:prstGeom prst="rect">
            <a:avLst/>
          </a:prstGeom>
          <a:no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Clr>
                <a:srgbClr val="000000"/>
              </a:buClr>
              <a:buFont typeface="Source Sans Pro"/>
              <a:buNone/>
            </a:pPr>
            <a:fld id="{00000000-1234-1234-1234-123412341234}" type="slidenum">
              <a:rPr b="0" i="0" lang="en-US" sz="1800" u="none" cap="none" strike="noStrike">
                <a:solidFill>
                  <a:srgbClr val="000000"/>
                </a:solidFill>
                <a:latin typeface="Source Sans Pro"/>
                <a:ea typeface="Source Sans Pro"/>
                <a:cs typeface="Source Sans Pro"/>
                <a:sym typeface="Source Sans Pro"/>
              </a:rPr>
              <a:t>‹#›</a:t>
            </a:fld>
            <a:endParaRPr b="0" i="0" sz="1800" u="none" cap="none" strike="noStrike">
              <a:solidFill>
                <a:srgbClr val="000000"/>
              </a:solidFill>
              <a:latin typeface="Source Sans Pro"/>
              <a:ea typeface="Source Sans Pro"/>
              <a:cs typeface="Source Sans Pro"/>
              <a:sym typeface="Source Sans Pro"/>
            </a:endParaRPr>
          </a:p>
        </p:txBody>
      </p:sp>
      <p:sp>
        <p:nvSpPr>
          <p:cNvPr id="366" name="Shape 366"/>
          <p:cNvSpPr txBox="1"/>
          <p:nvPr>
            <p:ph idx="4294967295" type="title"/>
          </p:nvPr>
        </p:nvSpPr>
        <p:spPr>
          <a:xfrm>
            <a:off x="0" y="355600"/>
            <a:ext cx="8380413" cy="1054100"/>
          </a:xfrm>
          <a:prstGeom prst="rect">
            <a:avLst/>
          </a:prstGeom>
          <a:noFill/>
          <a:ln>
            <a:noFill/>
          </a:ln>
        </p:spPr>
        <p:txBody>
          <a:bodyPr anchorCtr="0" anchor="b" bIns="45700" lIns="91425" spcFirstLastPara="1" rIns="91425" wrap="square" tIns="45700">
            <a:noAutofit/>
          </a:bodyPr>
          <a:lstStyle/>
          <a:p>
            <a:pPr indent="0" lvl="0" marL="0" marR="0" rtl="0" algn="ctr">
              <a:lnSpc>
                <a:spcPct val="100000"/>
              </a:lnSpc>
              <a:spcBef>
                <a:spcPts val="0"/>
              </a:spcBef>
              <a:spcAft>
                <a:spcPts val="0"/>
              </a:spcAft>
              <a:buClr>
                <a:srgbClr val="FFFFFF"/>
              </a:buClr>
              <a:buFont typeface="Source Sans Pro"/>
              <a:buNone/>
            </a:pPr>
            <a:r>
              <a:rPr b="0" i="0" lang="en-US" sz="3200" u="none" cap="none" strike="noStrike">
                <a:solidFill>
                  <a:srgbClr val="FFFFFF"/>
                </a:solidFill>
                <a:latin typeface="Source Sans Pro"/>
                <a:ea typeface="Source Sans Pro"/>
                <a:cs typeface="Source Sans Pro"/>
                <a:sym typeface="Source Sans Pro"/>
              </a:rPr>
              <a:t>Cash Book</a:t>
            </a:r>
            <a:endParaRPr/>
          </a:p>
        </p:txBody>
      </p:sp>
      <p:sp>
        <p:nvSpPr>
          <p:cNvPr id="367" name="Shape 367"/>
          <p:cNvSpPr txBox="1"/>
          <p:nvPr/>
        </p:nvSpPr>
        <p:spPr>
          <a:xfrm>
            <a:off x="908500" y="389350"/>
            <a:ext cx="6796200" cy="7929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t/>
            </a:r>
            <a:endParaRPr/>
          </a:p>
        </p:txBody>
      </p:sp>
      <p:graphicFrame>
        <p:nvGraphicFramePr>
          <p:cNvPr id="368" name="Shape 368"/>
          <p:cNvGraphicFramePr/>
          <p:nvPr/>
        </p:nvGraphicFramePr>
        <p:xfrm>
          <a:off x="501163" y="1354275"/>
          <a:ext cx="3000000" cy="3000000"/>
        </p:xfrm>
        <a:graphic>
          <a:graphicData uri="http://schemas.openxmlformats.org/drawingml/2006/table">
            <a:tbl>
              <a:tblPr>
                <a:noFill/>
                <a:tableStyleId>{4179CEB2-2679-496D-B7E6-4AD16E7B7E1D}</a:tableStyleId>
              </a:tblPr>
              <a:tblGrid>
                <a:gridCol w="431575"/>
                <a:gridCol w="1410850"/>
                <a:gridCol w="2413775"/>
                <a:gridCol w="879900"/>
                <a:gridCol w="1009725"/>
                <a:gridCol w="974325"/>
                <a:gridCol w="1021525"/>
              </a:tblGrid>
              <a:tr h="322025">
                <a:tc>
                  <a:txBody>
                    <a:bodyPr>
                      <a:noAutofit/>
                    </a:bodyPr>
                    <a:lstStyle/>
                    <a:p>
                      <a:pPr indent="0" lvl="0" marL="0" algn="ctr">
                        <a:spcBef>
                          <a:spcPts val="0"/>
                        </a:spcBef>
                        <a:spcAft>
                          <a:spcPts val="0"/>
                        </a:spcAft>
                        <a:buNone/>
                      </a:pPr>
                      <a:r>
                        <a:rPr lang="en-US" sz="1100">
                          <a:solidFill>
                            <a:srgbClr val="FFFFFF"/>
                          </a:solidFill>
                        </a:rPr>
                        <a:t>No</a:t>
                      </a:r>
                      <a:endParaRPr sz="1100">
                        <a:solidFill>
                          <a:srgbClr val="FFFFFF"/>
                        </a:solidFill>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chemeClr val="accent1"/>
                    </a:solidFill>
                  </a:tcPr>
                </a:tc>
                <a:tc>
                  <a:txBody>
                    <a:bodyPr>
                      <a:noAutofit/>
                    </a:bodyPr>
                    <a:lstStyle/>
                    <a:p>
                      <a:pPr indent="0" lvl="0" marL="0" algn="ctr">
                        <a:spcBef>
                          <a:spcPts val="0"/>
                        </a:spcBef>
                        <a:spcAft>
                          <a:spcPts val="0"/>
                        </a:spcAft>
                        <a:buNone/>
                      </a:pPr>
                      <a:r>
                        <a:rPr lang="en-US" sz="1100">
                          <a:solidFill>
                            <a:srgbClr val="FFFFFF"/>
                          </a:solidFill>
                        </a:rPr>
                        <a:t>Date</a:t>
                      </a:r>
                      <a:endParaRPr sz="1100">
                        <a:solidFill>
                          <a:srgbClr val="FFFFFF"/>
                        </a:solidFill>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chemeClr val="accent1"/>
                    </a:solidFill>
                  </a:tcPr>
                </a:tc>
                <a:tc>
                  <a:txBody>
                    <a:bodyPr>
                      <a:noAutofit/>
                    </a:bodyPr>
                    <a:lstStyle/>
                    <a:p>
                      <a:pPr indent="0" lvl="0" marL="0" algn="ctr">
                        <a:spcBef>
                          <a:spcPts val="0"/>
                        </a:spcBef>
                        <a:spcAft>
                          <a:spcPts val="0"/>
                        </a:spcAft>
                        <a:buNone/>
                      </a:pPr>
                      <a:r>
                        <a:rPr lang="en-US" sz="1100">
                          <a:solidFill>
                            <a:srgbClr val="FFFFFF"/>
                          </a:solidFill>
                        </a:rPr>
                        <a:t>Transaction</a:t>
                      </a:r>
                      <a:endParaRPr sz="1100">
                        <a:solidFill>
                          <a:srgbClr val="FFFFFF"/>
                        </a:solidFill>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chemeClr val="accent1"/>
                    </a:solidFill>
                  </a:tcPr>
                </a:tc>
                <a:tc>
                  <a:txBody>
                    <a:bodyPr>
                      <a:noAutofit/>
                    </a:bodyPr>
                    <a:lstStyle/>
                    <a:p>
                      <a:pPr indent="0" lvl="0" marL="0" algn="ctr">
                        <a:spcBef>
                          <a:spcPts val="0"/>
                        </a:spcBef>
                        <a:spcAft>
                          <a:spcPts val="0"/>
                        </a:spcAft>
                        <a:buNone/>
                      </a:pPr>
                      <a:r>
                        <a:rPr lang="en-US" sz="1100">
                          <a:solidFill>
                            <a:srgbClr val="FFFFFF"/>
                          </a:solidFill>
                        </a:rPr>
                        <a:t>Cash Income</a:t>
                      </a:r>
                      <a:endParaRPr sz="1100">
                        <a:solidFill>
                          <a:srgbClr val="FFFFFF"/>
                        </a:solidFill>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chemeClr val="accent1"/>
                    </a:solidFill>
                  </a:tcPr>
                </a:tc>
                <a:tc>
                  <a:txBody>
                    <a:bodyPr>
                      <a:noAutofit/>
                    </a:bodyPr>
                    <a:lstStyle/>
                    <a:p>
                      <a:pPr indent="0" lvl="0" marL="0" algn="ctr">
                        <a:spcBef>
                          <a:spcPts val="0"/>
                        </a:spcBef>
                        <a:spcAft>
                          <a:spcPts val="0"/>
                        </a:spcAft>
                        <a:buNone/>
                      </a:pPr>
                      <a:r>
                        <a:rPr lang="en-US" sz="1100">
                          <a:solidFill>
                            <a:srgbClr val="FFFFFF"/>
                          </a:solidFill>
                        </a:rPr>
                        <a:t>Cash Expenditure</a:t>
                      </a:r>
                      <a:endParaRPr sz="1100">
                        <a:solidFill>
                          <a:srgbClr val="FFFFFF"/>
                        </a:solidFill>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chemeClr val="accent1"/>
                    </a:solidFill>
                  </a:tcPr>
                </a:tc>
                <a:tc>
                  <a:txBody>
                    <a:bodyPr>
                      <a:noAutofit/>
                    </a:bodyPr>
                    <a:lstStyle/>
                    <a:p>
                      <a:pPr indent="0" lvl="0" marL="0" algn="ctr">
                        <a:spcBef>
                          <a:spcPts val="0"/>
                        </a:spcBef>
                        <a:spcAft>
                          <a:spcPts val="0"/>
                        </a:spcAft>
                        <a:buNone/>
                      </a:pPr>
                      <a:r>
                        <a:rPr lang="en-US" sz="1100">
                          <a:solidFill>
                            <a:srgbClr val="FFFFFF"/>
                          </a:solidFill>
                        </a:rPr>
                        <a:t>Bank Income</a:t>
                      </a:r>
                      <a:endParaRPr sz="1100">
                        <a:solidFill>
                          <a:srgbClr val="FFFFFF"/>
                        </a:solidFill>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chemeClr val="accent1"/>
                    </a:solidFill>
                  </a:tcPr>
                </a:tc>
                <a:tc>
                  <a:txBody>
                    <a:bodyPr>
                      <a:noAutofit/>
                    </a:bodyPr>
                    <a:lstStyle/>
                    <a:p>
                      <a:pPr indent="0" lvl="0" marL="0" algn="ctr">
                        <a:spcBef>
                          <a:spcPts val="0"/>
                        </a:spcBef>
                        <a:spcAft>
                          <a:spcPts val="0"/>
                        </a:spcAft>
                        <a:buNone/>
                      </a:pPr>
                      <a:r>
                        <a:rPr lang="en-US" sz="1100">
                          <a:solidFill>
                            <a:srgbClr val="FFFFFF"/>
                          </a:solidFill>
                        </a:rPr>
                        <a:t>Bank Expenditure</a:t>
                      </a:r>
                      <a:endParaRPr sz="1100">
                        <a:solidFill>
                          <a:srgbClr val="FFFFFF"/>
                        </a:solidFill>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chemeClr val="accent1"/>
                    </a:solidFill>
                  </a:tcPr>
                </a:tc>
              </a:tr>
            </a:tbl>
          </a:graphicData>
        </a:graphic>
      </p:graphicFrame>
      <p:graphicFrame>
        <p:nvGraphicFramePr>
          <p:cNvPr id="369" name="Shape 369"/>
          <p:cNvGraphicFramePr/>
          <p:nvPr/>
        </p:nvGraphicFramePr>
        <p:xfrm>
          <a:off x="501163" y="2052038"/>
          <a:ext cx="3000000" cy="3000000"/>
        </p:xfrm>
        <a:graphic>
          <a:graphicData uri="http://schemas.openxmlformats.org/drawingml/2006/table">
            <a:tbl>
              <a:tblPr>
                <a:noFill/>
                <a:tableStyleId>{4179CEB2-2679-496D-B7E6-4AD16E7B7E1D}</a:tableStyleId>
              </a:tblPr>
              <a:tblGrid>
                <a:gridCol w="431575"/>
                <a:gridCol w="1410850"/>
                <a:gridCol w="2415300"/>
                <a:gridCol w="854775"/>
                <a:gridCol w="1045125"/>
                <a:gridCol w="974325"/>
                <a:gridCol w="1009725"/>
              </a:tblGrid>
              <a:tr h="322025">
                <a:tc>
                  <a:txBody>
                    <a:bodyPr>
                      <a:noAutofit/>
                    </a:bodyPr>
                    <a:lstStyle/>
                    <a:p>
                      <a:pPr indent="0" lvl="0" marL="0" rtl="0" algn="ctr">
                        <a:spcBef>
                          <a:spcPts val="0"/>
                        </a:spcBef>
                        <a:spcAft>
                          <a:spcPts val="0"/>
                        </a:spcAft>
                        <a:buNone/>
                      </a:pPr>
                      <a:r>
                        <a:rPr lang="en-US" sz="1100"/>
                        <a:t>1</a:t>
                      </a:r>
                      <a:endParaRPr sz="11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noAutofit/>
                    </a:bodyPr>
                    <a:lstStyle/>
                    <a:p>
                      <a:pPr indent="0" lvl="0" marL="0" rtl="0" algn="ctr">
                        <a:spcBef>
                          <a:spcPts val="0"/>
                        </a:spcBef>
                        <a:spcAft>
                          <a:spcPts val="0"/>
                        </a:spcAft>
                        <a:buNone/>
                      </a:pPr>
                      <a:r>
                        <a:rPr lang="en-US" sz="1100"/>
                        <a:t>1 Sept 2017</a:t>
                      </a:r>
                      <a:endParaRPr sz="11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noAutofit/>
                    </a:bodyPr>
                    <a:lstStyle/>
                    <a:p>
                      <a:pPr indent="0" lvl="0" marL="0" rtl="0" algn="ctr">
                        <a:spcBef>
                          <a:spcPts val="0"/>
                        </a:spcBef>
                        <a:spcAft>
                          <a:spcPts val="0"/>
                        </a:spcAft>
                        <a:buNone/>
                      </a:pPr>
                      <a:r>
                        <a:rPr lang="en-US" sz="1100"/>
                        <a:t>Carry Over Balances</a:t>
                      </a:r>
                      <a:endParaRPr sz="11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noAutofit/>
                    </a:bodyPr>
                    <a:lstStyle/>
                    <a:p>
                      <a:pPr indent="0" lvl="0" marL="0" rtl="0">
                        <a:lnSpc>
                          <a:spcPct val="87000"/>
                        </a:lnSpc>
                        <a:spcBef>
                          <a:spcPts val="0"/>
                        </a:spcBef>
                        <a:spcAft>
                          <a:spcPts val="0"/>
                        </a:spcAft>
                        <a:buClr>
                          <a:schemeClr val="dk1"/>
                        </a:buClr>
                        <a:buFont typeface="Arial"/>
                        <a:buNone/>
                      </a:pPr>
                      <a:r>
                        <a:rPr lang="en-US" sz="1200">
                          <a:solidFill>
                            <a:schemeClr val="dk1"/>
                          </a:solidFill>
                        </a:rPr>
                        <a:t>£0.00</a:t>
                      </a:r>
                      <a:endParaRPr sz="11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noAutofit/>
                    </a:bodyPr>
                    <a:lstStyle/>
                    <a:p>
                      <a:pPr indent="0" lvl="0" marL="0" rtl="0" algn="ctr">
                        <a:spcBef>
                          <a:spcPts val="0"/>
                        </a:spcBef>
                        <a:spcAft>
                          <a:spcPts val="0"/>
                        </a:spcAft>
                        <a:buNone/>
                      </a:pPr>
                      <a:r>
                        <a:t/>
                      </a:r>
                      <a:endParaRPr sz="11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noAutofit/>
                    </a:bodyPr>
                    <a:lstStyle/>
                    <a:p>
                      <a:pPr indent="0" lvl="0" marL="0" rtl="0">
                        <a:lnSpc>
                          <a:spcPct val="87000"/>
                        </a:lnSpc>
                        <a:spcBef>
                          <a:spcPts val="0"/>
                        </a:spcBef>
                        <a:spcAft>
                          <a:spcPts val="0"/>
                        </a:spcAft>
                        <a:buNone/>
                      </a:pPr>
                      <a:r>
                        <a:rPr lang="en-US" sz="1200">
                          <a:solidFill>
                            <a:schemeClr val="dk1"/>
                          </a:solidFill>
                        </a:rPr>
                        <a:t>£300</a:t>
                      </a:r>
                      <a:endParaRPr sz="11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noAutofit/>
                    </a:bodyPr>
                    <a:lstStyle/>
                    <a:p>
                      <a:pPr indent="0" lvl="0" marL="0" rtl="0" algn="ctr">
                        <a:spcBef>
                          <a:spcPts val="0"/>
                        </a:spcBef>
                        <a:spcAft>
                          <a:spcPts val="0"/>
                        </a:spcAft>
                        <a:buNone/>
                      </a:pPr>
                      <a:r>
                        <a:t/>
                      </a:r>
                      <a:endParaRPr sz="11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r>
            </a:tbl>
          </a:graphicData>
        </a:graphic>
      </p:graphicFrame>
      <p:graphicFrame>
        <p:nvGraphicFramePr>
          <p:cNvPr id="370" name="Shape 370"/>
          <p:cNvGraphicFramePr/>
          <p:nvPr/>
        </p:nvGraphicFramePr>
        <p:xfrm>
          <a:off x="501150" y="2415863"/>
          <a:ext cx="3000000" cy="3000000"/>
        </p:xfrm>
        <a:graphic>
          <a:graphicData uri="http://schemas.openxmlformats.org/drawingml/2006/table">
            <a:tbl>
              <a:tblPr>
                <a:noFill/>
                <a:tableStyleId>{4179CEB2-2679-496D-B7E6-4AD16E7B7E1D}</a:tableStyleId>
              </a:tblPr>
              <a:tblGrid>
                <a:gridCol w="431575"/>
                <a:gridCol w="1410850"/>
                <a:gridCol w="2413775"/>
                <a:gridCol w="868100"/>
                <a:gridCol w="1033325"/>
                <a:gridCol w="974325"/>
                <a:gridCol w="1009725"/>
              </a:tblGrid>
              <a:tr h="322025">
                <a:tc>
                  <a:txBody>
                    <a:bodyPr>
                      <a:noAutofit/>
                    </a:bodyPr>
                    <a:lstStyle/>
                    <a:p>
                      <a:pPr indent="0" lvl="0" marL="0" rtl="0" algn="ctr">
                        <a:spcBef>
                          <a:spcPts val="0"/>
                        </a:spcBef>
                        <a:spcAft>
                          <a:spcPts val="0"/>
                        </a:spcAft>
                        <a:buNone/>
                      </a:pPr>
                      <a:r>
                        <a:rPr lang="en-US" sz="1100"/>
                        <a:t>2</a:t>
                      </a:r>
                      <a:endParaRPr sz="11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noAutofit/>
                    </a:bodyPr>
                    <a:lstStyle/>
                    <a:p>
                      <a:pPr indent="0" lvl="0" marL="0" rtl="0" algn="ctr">
                        <a:spcBef>
                          <a:spcPts val="0"/>
                        </a:spcBef>
                        <a:spcAft>
                          <a:spcPts val="0"/>
                        </a:spcAft>
                        <a:buNone/>
                      </a:pPr>
                      <a:r>
                        <a:rPr lang="en-US" sz="1100"/>
                        <a:t>12</a:t>
                      </a:r>
                      <a:r>
                        <a:rPr lang="en-US" sz="1100"/>
                        <a:t> Sept 2017</a:t>
                      </a:r>
                      <a:endParaRPr sz="11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noAutofit/>
                    </a:bodyPr>
                    <a:lstStyle/>
                    <a:p>
                      <a:pPr indent="0" lvl="0" marL="0" rtl="0" algn="ctr">
                        <a:spcBef>
                          <a:spcPts val="0"/>
                        </a:spcBef>
                        <a:spcAft>
                          <a:spcPts val="0"/>
                        </a:spcAft>
                        <a:buNone/>
                      </a:pPr>
                      <a:r>
                        <a:rPr lang="en-US" sz="1100"/>
                        <a:t>Membership Fees</a:t>
                      </a:r>
                      <a:endParaRPr sz="11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noAutofit/>
                    </a:bodyPr>
                    <a:lstStyle/>
                    <a:p>
                      <a:pPr indent="0" lvl="0" marL="0" rtl="0">
                        <a:lnSpc>
                          <a:spcPct val="87000"/>
                        </a:lnSpc>
                        <a:spcBef>
                          <a:spcPts val="0"/>
                        </a:spcBef>
                        <a:spcAft>
                          <a:spcPts val="0"/>
                        </a:spcAft>
                        <a:buNone/>
                      </a:pPr>
                      <a:r>
                        <a:rPr lang="en-US" sz="1200">
                          <a:solidFill>
                            <a:schemeClr val="dk1"/>
                          </a:solidFill>
                        </a:rPr>
                        <a:t>£75</a:t>
                      </a:r>
                      <a:endParaRPr sz="11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noAutofit/>
                    </a:bodyPr>
                    <a:lstStyle/>
                    <a:p>
                      <a:pPr indent="0" lvl="0" marL="0" rtl="0" algn="ctr">
                        <a:spcBef>
                          <a:spcPts val="0"/>
                        </a:spcBef>
                        <a:spcAft>
                          <a:spcPts val="0"/>
                        </a:spcAft>
                        <a:buNone/>
                      </a:pPr>
                      <a:r>
                        <a:t/>
                      </a:r>
                      <a:endParaRPr sz="11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noAutofit/>
                    </a:bodyPr>
                    <a:lstStyle/>
                    <a:p>
                      <a:pPr indent="0" lvl="0" marL="0" rtl="0">
                        <a:lnSpc>
                          <a:spcPct val="87000"/>
                        </a:lnSpc>
                        <a:spcBef>
                          <a:spcPts val="0"/>
                        </a:spcBef>
                        <a:spcAft>
                          <a:spcPts val="0"/>
                        </a:spcAft>
                        <a:buNone/>
                      </a:pPr>
                      <a:r>
                        <a:t/>
                      </a:r>
                      <a:endParaRPr sz="11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noAutofit/>
                    </a:bodyPr>
                    <a:lstStyle/>
                    <a:p>
                      <a:pPr indent="0" lvl="0" marL="0" rtl="0" algn="ctr">
                        <a:spcBef>
                          <a:spcPts val="0"/>
                        </a:spcBef>
                        <a:spcAft>
                          <a:spcPts val="0"/>
                        </a:spcAft>
                        <a:buNone/>
                      </a:pPr>
                      <a:r>
                        <a:t/>
                      </a:r>
                      <a:endParaRPr sz="11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r>
            </a:tbl>
          </a:graphicData>
        </a:graphic>
      </p:graphicFrame>
      <p:graphicFrame>
        <p:nvGraphicFramePr>
          <p:cNvPr id="371" name="Shape 371"/>
          <p:cNvGraphicFramePr/>
          <p:nvPr/>
        </p:nvGraphicFramePr>
        <p:xfrm>
          <a:off x="501138" y="2779688"/>
          <a:ext cx="3000000" cy="3000000"/>
        </p:xfrm>
        <a:graphic>
          <a:graphicData uri="http://schemas.openxmlformats.org/drawingml/2006/table">
            <a:tbl>
              <a:tblPr>
                <a:noFill/>
                <a:tableStyleId>{4179CEB2-2679-496D-B7E6-4AD16E7B7E1D}</a:tableStyleId>
              </a:tblPr>
              <a:tblGrid>
                <a:gridCol w="431575"/>
                <a:gridCol w="1410850"/>
                <a:gridCol w="2413775"/>
                <a:gridCol w="868100"/>
                <a:gridCol w="1033325"/>
                <a:gridCol w="974325"/>
                <a:gridCol w="1009725"/>
              </a:tblGrid>
              <a:tr h="395950">
                <a:tc>
                  <a:txBody>
                    <a:bodyPr>
                      <a:noAutofit/>
                    </a:bodyPr>
                    <a:lstStyle/>
                    <a:p>
                      <a:pPr indent="0" lvl="0" marL="0" rtl="0" algn="ctr">
                        <a:spcBef>
                          <a:spcPts val="0"/>
                        </a:spcBef>
                        <a:spcAft>
                          <a:spcPts val="0"/>
                        </a:spcAft>
                        <a:buNone/>
                      </a:pPr>
                      <a:r>
                        <a:rPr lang="en-US" sz="1100"/>
                        <a:t>3</a:t>
                      </a:r>
                      <a:endParaRPr sz="11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noAutofit/>
                    </a:bodyPr>
                    <a:lstStyle/>
                    <a:p>
                      <a:pPr indent="0" lvl="0" marL="0" rtl="0" algn="ctr">
                        <a:spcBef>
                          <a:spcPts val="0"/>
                        </a:spcBef>
                        <a:spcAft>
                          <a:spcPts val="0"/>
                        </a:spcAft>
                        <a:buNone/>
                      </a:pPr>
                      <a:r>
                        <a:rPr lang="en-US" sz="1100"/>
                        <a:t>12 Sept 2017</a:t>
                      </a:r>
                      <a:endParaRPr sz="11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noAutofit/>
                    </a:bodyPr>
                    <a:lstStyle/>
                    <a:p>
                      <a:pPr indent="0" lvl="0" marL="0" rtl="0" algn="ctr">
                        <a:spcBef>
                          <a:spcPts val="0"/>
                        </a:spcBef>
                        <a:spcAft>
                          <a:spcPts val="0"/>
                        </a:spcAft>
                        <a:buNone/>
                      </a:pPr>
                      <a:r>
                        <a:rPr lang="en-US" sz="1100"/>
                        <a:t>Tesco: Candy for Freshers Fayre</a:t>
                      </a:r>
                      <a:endParaRPr sz="11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noAutofit/>
                    </a:bodyPr>
                    <a:lstStyle/>
                    <a:p>
                      <a:pPr indent="0" lvl="0" marL="0" rtl="0">
                        <a:lnSpc>
                          <a:spcPct val="87000"/>
                        </a:lnSpc>
                        <a:spcBef>
                          <a:spcPts val="0"/>
                        </a:spcBef>
                        <a:spcAft>
                          <a:spcPts val="0"/>
                        </a:spcAft>
                        <a:buNone/>
                      </a:pPr>
                      <a:r>
                        <a:t/>
                      </a:r>
                      <a:endParaRPr sz="11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noAutofit/>
                    </a:bodyPr>
                    <a:lstStyle/>
                    <a:p>
                      <a:pPr indent="0" lvl="0" marL="0" rtl="0">
                        <a:lnSpc>
                          <a:spcPct val="87000"/>
                        </a:lnSpc>
                        <a:spcBef>
                          <a:spcPts val="0"/>
                        </a:spcBef>
                        <a:spcAft>
                          <a:spcPts val="0"/>
                        </a:spcAft>
                        <a:buClr>
                          <a:schemeClr val="dk1"/>
                        </a:buClr>
                        <a:buSzPts val="1100"/>
                        <a:buFont typeface="Arial"/>
                        <a:buNone/>
                      </a:pPr>
                      <a:r>
                        <a:rPr lang="en-US" sz="1200">
                          <a:solidFill>
                            <a:srgbClr val="FF0000"/>
                          </a:solidFill>
                        </a:rPr>
                        <a:t>£10</a:t>
                      </a:r>
                      <a:endParaRPr sz="1100">
                        <a:solidFill>
                          <a:srgbClr val="FF0000"/>
                        </a:solidFill>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noAutofit/>
                    </a:bodyPr>
                    <a:lstStyle/>
                    <a:p>
                      <a:pPr indent="0" lvl="0" marL="0" rtl="0">
                        <a:lnSpc>
                          <a:spcPct val="87000"/>
                        </a:lnSpc>
                        <a:spcBef>
                          <a:spcPts val="0"/>
                        </a:spcBef>
                        <a:spcAft>
                          <a:spcPts val="0"/>
                        </a:spcAft>
                        <a:buNone/>
                      </a:pPr>
                      <a:r>
                        <a:t/>
                      </a:r>
                      <a:endParaRPr sz="11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noAutofit/>
                    </a:bodyPr>
                    <a:lstStyle/>
                    <a:p>
                      <a:pPr indent="0" lvl="0" marL="0" rtl="0" algn="ctr">
                        <a:spcBef>
                          <a:spcPts val="0"/>
                        </a:spcBef>
                        <a:spcAft>
                          <a:spcPts val="0"/>
                        </a:spcAft>
                        <a:buNone/>
                      </a:pPr>
                      <a:r>
                        <a:t/>
                      </a:r>
                      <a:endParaRPr sz="11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r>
            </a:tbl>
          </a:graphicData>
        </a:graphic>
      </p:graphicFrame>
      <p:graphicFrame>
        <p:nvGraphicFramePr>
          <p:cNvPr id="372" name="Shape 372"/>
          <p:cNvGraphicFramePr/>
          <p:nvPr/>
        </p:nvGraphicFramePr>
        <p:xfrm>
          <a:off x="501138" y="3177863"/>
          <a:ext cx="3000000" cy="3000000"/>
        </p:xfrm>
        <a:graphic>
          <a:graphicData uri="http://schemas.openxmlformats.org/drawingml/2006/table">
            <a:tbl>
              <a:tblPr>
                <a:noFill/>
                <a:tableStyleId>{4179CEB2-2679-496D-B7E6-4AD16E7B7E1D}</a:tableStyleId>
              </a:tblPr>
              <a:tblGrid>
                <a:gridCol w="431575"/>
                <a:gridCol w="1410850"/>
                <a:gridCol w="2413775"/>
                <a:gridCol w="868100"/>
                <a:gridCol w="1033325"/>
                <a:gridCol w="974325"/>
                <a:gridCol w="1009725"/>
              </a:tblGrid>
              <a:tr h="100975">
                <a:tc>
                  <a:txBody>
                    <a:bodyPr>
                      <a:noAutofit/>
                    </a:bodyPr>
                    <a:lstStyle/>
                    <a:p>
                      <a:pPr indent="0" lvl="0" marL="0" rtl="0" algn="ctr">
                        <a:spcBef>
                          <a:spcPts val="0"/>
                        </a:spcBef>
                        <a:spcAft>
                          <a:spcPts val="0"/>
                        </a:spcAft>
                        <a:buNone/>
                      </a:pPr>
                      <a:r>
                        <a:rPr lang="en-US" sz="1100"/>
                        <a:t>4</a:t>
                      </a:r>
                      <a:endParaRPr sz="11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noAutofit/>
                    </a:bodyPr>
                    <a:lstStyle/>
                    <a:p>
                      <a:pPr indent="0" lvl="0" marL="0" rtl="0" algn="ctr">
                        <a:spcBef>
                          <a:spcPts val="0"/>
                        </a:spcBef>
                        <a:spcAft>
                          <a:spcPts val="0"/>
                        </a:spcAft>
                        <a:buNone/>
                      </a:pPr>
                      <a:r>
                        <a:rPr lang="en-US" sz="1100"/>
                        <a:t>13 Sept 2017</a:t>
                      </a:r>
                      <a:endParaRPr sz="11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noAutofit/>
                    </a:bodyPr>
                    <a:lstStyle/>
                    <a:p>
                      <a:pPr indent="0" lvl="0" marL="0" rtl="0" algn="ctr">
                        <a:spcBef>
                          <a:spcPts val="0"/>
                        </a:spcBef>
                        <a:spcAft>
                          <a:spcPts val="0"/>
                        </a:spcAft>
                        <a:buNone/>
                      </a:pPr>
                      <a:r>
                        <a:rPr lang="en-US" sz="1100"/>
                        <a:t>Cash to Bank</a:t>
                      </a:r>
                      <a:endParaRPr sz="11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noAutofit/>
                    </a:bodyPr>
                    <a:lstStyle/>
                    <a:p>
                      <a:pPr indent="0" lvl="0" marL="0" rtl="0">
                        <a:lnSpc>
                          <a:spcPct val="87000"/>
                        </a:lnSpc>
                        <a:spcBef>
                          <a:spcPts val="0"/>
                        </a:spcBef>
                        <a:spcAft>
                          <a:spcPts val="0"/>
                        </a:spcAft>
                        <a:buNone/>
                      </a:pPr>
                      <a:r>
                        <a:t/>
                      </a:r>
                      <a:endParaRPr sz="11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noAutofit/>
                    </a:bodyPr>
                    <a:lstStyle/>
                    <a:p>
                      <a:pPr indent="0" lvl="0" marL="0" rtl="0">
                        <a:lnSpc>
                          <a:spcPct val="87000"/>
                        </a:lnSpc>
                        <a:spcBef>
                          <a:spcPts val="0"/>
                        </a:spcBef>
                        <a:spcAft>
                          <a:spcPts val="0"/>
                        </a:spcAft>
                        <a:buNone/>
                      </a:pPr>
                      <a:r>
                        <a:rPr lang="en-US" sz="1200">
                          <a:solidFill>
                            <a:srgbClr val="FF0000"/>
                          </a:solidFill>
                        </a:rPr>
                        <a:t>£50</a:t>
                      </a:r>
                      <a:endParaRPr sz="1100">
                        <a:solidFill>
                          <a:srgbClr val="FF0000"/>
                        </a:solidFill>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noAutofit/>
                    </a:bodyPr>
                    <a:lstStyle/>
                    <a:p>
                      <a:pPr indent="0" lvl="0" marL="0" rtl="0">
                        <a:lnSpc>
                          <a:spcPct val="87000"/>
                        </a:lnSpc>
                        <a:spcBef>
                          <a:spcPts val="0"/>
                        </a:spcBef>
                        <a:spcAft>
                          <a:spcPts val="0"/>
                        </a:spcAft>
                        <a:buNone/>
                      </a:pPr>
                      <a:r>
                        <a:rPr lang="en-US" sz="1200">
                          <a:solidFill>
                            <a:schemeClr val="dk1"/>
                          </a:solidFill>
                        </a:rPr>
                        <a:t>£50</a:t>
                      </a:r>
                      <a:endParaRPr sz="11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noAutofit/>
                    </a:bodyPr>
                    <a:lstStyle/>
                    <a:p>
                      <a:pPr indent="0" lvl="0" marL="0" rtl="0" algn="ctr">
                        <a:spcBef>
                          <a:spcPts val="0"/>
                        </a:spcBef>
                        <a:spcAft>
                          <a:spcPts val="0"/>
                        </a:spcAft>
                        <a:buNone/>
                      </a:pPr>
                      <a:r>
                        <a:t/>
                      </a:r>
                      <a:endParaRPr sz="11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r>
            </a:tbl>
          </a:graphicData>
        </a:graphic>
      </p:graphicFrame>
      <p:graphicFrame>
        <p:nvGraphicFramePr>
          <p:cNvPr id="373" name="Shape 373"/>
          <p:cNvGraphicFramePr/>
          <p:nvPr/>
        </p:nvGraphicFramePr>
        <p:xfrm>
          <a:off x="501138" y="3543913"/>
          <a:ext cx="3000000" cy="3000000"/>
        </p:xfrm>
        <a:graphic>
          <a:graphicData uri="http://schemas.openxmlformats.org/drawingml/2006/table">
            <a:tbl>
              <a:tblPr>
                <a:noFill/>
                <a:tableStyleId>{4179CEB2-2679-496D-B7E6-4AD16E7B7E1D}</a:tableStyleId>
              </a:tblPr>
              <a:tblGrid>
                <a:gridCol w="431575"/>
                <a:gridCol w="1410850"/>
                <a:gridCol w="2413775"/>
                <a:gridCol w="868100"/>
                <a:gridCol w="1033325"/>
                <a:gridCol w="974325"/>
                <a:gridCol w="1009725"/>
              </a:tblGrid>
              <a:tr h="100975">
                <a:tc>
                  <a:txBody>
                    <a:bodyPr>
                      <a:noAutofit/>
                    </a:bodyPr>
                    <a:lstStyle/>
                    <a:p>
                      <a:pPr indent="0" lvl="0" marL="0" rtl="0" algn="ctr">
                        <a:spcBef>
                          <a:spcPts val="0"/>
                        </a:spcBef>
                        <a:spcAft>
                          <a:spcPts val="0"/>
                        </a:spcAft>
                        <a:buNone/>
                      </a:pPr>
                      <a:r>
                        <a:rPr lang="en-US" sz="1100"/>
                        <a:t>5</a:t>
                      </a:r>
                      <a:endParaRPr sz="11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noAutofit/>
                    </a:bodyPr>
                    <a:lstStyle/>
                    <a:p>
                      <a:pPr indent="0" lvl="0" marL="0" rtl="0" algn="ctr">
                        <a:spcBef>
                          <a:spcPts val="0"/>
                        </a:spcBef>
                        <a:spcAft>
                          <a:spcPts val="0"/>
                        </a:spcAft>
                        <a:buNone/>
                      </a:pPr>
                      <a:r>
                        <a:rPr lang="en-US" sz="1100"/>
                        <a:t>15</a:t>
                      </a:r>
                      <a:r>
                        <a:rPr lang="en-US" sz="1100"/>
                        <a:t> Sept 2017</a:t>
                      </a:r>
                      <a:endParaRPr sz="11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noAutofit/>
                    </a:bodyPr>
                    <a:lstStyle/>
                    <a:p>
                      <a:pPr indent="0" lvl="0" marL="0" rtl="0" algn="ctr">
                        <a:spcBef>
                          <a:spcPts val="0"/>
                        </a:spcBef>
                        <a:spcAft>
                          <a:spcPts val="0"/>
                        </a:spcAft>
                        <a:buNone/>
                      </a:pPr>
                      <a:r>
                        <a:rPr lang="en-US" sz="1000"/>
                        <a:t>Print Shop: </a:t>
                      </a:r>
                      <a:r>
                        <a:rPr lang="en-US" sz="1100"/>
                        <a:t>Freshers Flyers </a:t>
                      </a:r>
                      <a:r>
                        <a:rPr b="1" lang="en-US" sz="1000"/>
                        <a:t>(#01392)</a:t>
                      </a:r>
                      <a:endParaRPr b="1" sz="10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noAutofit/>
                    </a:bodyPr>
                    <a:lstStyle/>
                    <a:p>
                      <a:pPr indent="0" lvl="0" marL="0" rtl="0">
                        <a:lnSpc>
                          <a:spcPct val="87000"/>
                        </a:lnSpc>
                        <a:spcBef>
                          <a:spcPts val="0"/>
                        </a:spcBef>
                        <a:spcAft>
                          <a:spcPts val="0"/>
                        </a:spcAft>
                        <a:buNone/>
                      </a:pPr>
                      <a:r>
                        <a:t/>
                      </a:r>
                      <a:endParaRPr sz="11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noAutofit/>
                    </a:bodyPr>
                    <a:lstStyle/>
                    <a:p>
                      <a:pPr indent="0" lvl="0" marL="0" rtl="0">
                        <a:lnSpc>
                          <a:spcPct val="87000"/>
                        </a:lnSpc>
                        <a:spcBef>
                          <a:spcPts val="0"/>
                        </a:spcBef>
                        <a:spcAft>
                          <a:spcPts val="0"/>
                        </a:spcAft>
                        <a:buNone/>
                      </a:pPr>
                      <a:r>
                        <a:t/>
                      </a:r>
                      <a:endParaRPr sz="1100">
                        <a:solidFill>
                          <a:srgbClr val="FF0000"/>
                        </a:solidFill>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noAutofit/>
                    </a:bodyPr>
                    <a:lstStyle/>
                    <a:p>
                      <a:pPr indent="0" lvl="0" marL="0" rtl="0">
                        <a:lnSpc>
                          <a:spcPct val="87000"/>
                        </a:lnSpc>
                        <a:spcBef>
                          <a:spcPts val="0"/>
                        </a:spcBef>
                        <a:spcAft>
                          <a:spcPts val="0"/>
                        </a:spcAft>
                        <a:buNone/>
                      </a:pPr>
                      <a:r>
                        <a:t/>
                      </a:r>
                      <a:endParaRPr sz="11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noAutofit/>
                    </a:bodyPr>
                    <a:lstStyle/>
                    <a:p>
                      <a:pPr indent="0" lvl="0" marL="0" rtl="0">
                        <a:lnSpc>
                          <a:spcPct val="87000"/>
                        </a:lnSpc>
                        <a:spcBef>
                          <a:spcPts val="0"/>
                        </a:spcBef>
                        <a:spcAft>
                          <a:spcPts val="0"/>
                        </a:spcAft>
                        <a:buNone/>
                      </a:pPr>
                      <a:r>
                        <a:rPr lang="en-US" sz="1200">
                          <a:solidFill>
                            <a:srgbClr val="FF0000"/>
                          </a:solidFill>
                        </a:rPr>
                        <a:t>£22.50</a:t>
                      </a:r>
                      <a:endParaRPr sz="1200">
                        <a:solidFill>
                          <a:schemeClr val="dk1"/>
                        </a:solidFill>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r>
            </a:tbl>
          </a:graphicData>
        </a:graphic>
      </p:graphicFrame>
      <p:graphicFrame>
        <p:nvGraphicFramePr>
          <p:cNvPr id="374" name="Shape 374"/>
          <p:cNvGraphicFramePr/>
          <p:nvPr/>
        </p:nvGraphicFramePr>
        <p:xfrm>
          <a:off x="501163" y="3909963"/>
          <a:ext cx="3000000" cy="3000000"/>
        </p:xfrm>
        <a:graphic>
          <a:graphicData uri="http://schemas.openxmlformats.org/drawingml/2006/table">
            <a:tbl>
              <a:tblPr>
                <a:noFill/>
                <a:tableStyleId>{4179CEB2-2679-496D-B7E6-4AD16E7B7E1D}</a:tableStyleId>
              </a:tblPr>
              <a:tblGrid>
                <a:gridCol w="431575"/>
                <a:gridCol w="1410850"/>
                <a:gridCol w="2413775"/>
                <a:gridCol w="868100"/>
                <a:gridCol w="1033325"/>
                <a:gridCol w="974325"/>
                <a:gridCol w="1009725"/>
              </a:tblGrid>
              <a:tr h="100975">
                <a:tc>
                  <a:txBody>
                    <a:bodyPr>
                      <a:noAutofit/>
                    </a:bodyPr>
                    <a:lstStyle/>
                    <a:p>
                      <a:pPr indent="0" lvl="0" marL="0" rtl="0" algn="ctr">
                        <a:spcBef>
                          <a:spcPts val="0"/>
                        </a:spcBef>
                        <a:spcAft>
                          <a:spcPts val="0"/>
                        </a:spcAft>
                        <a:buNone/>
                      </a:pPr>
                      <a:r>
                        <a:rPr lang="en-US" sz="1100"/>
                        <a:t>6</a:t>
                      </a:r>
                      <a:endParaRPr sz="11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noAutofit/>
                    </a:bodyPr>
                    <a:lstStyle/>
                    <a:p>
                      <a:pPr indent="0" lvl="0" marL="0" rtl="0" algn="ctr">
                        <a:spcBef>
                          <a:spcPts val="0"/>
                        </a:spcBef>
                        <a:spcAft>
                          <a:spcPts val="0"/>
                        </a:spcAft>
                        <a:buNone/>
                      </a:pPr>
                      <a:r>
                        <a:rPr lang="en-US" sz="1100"/>
                        <a:t>17 Sept 2017</a:t>
                      </a:r>
                      <a:endParaRPr sz="11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noAutofit/>
                    </a:bodyPr>
                    <a:lstStyle/>
                    <a:p>
                      <a:pPr indent="0" lvl="0" marL="0" rtl="0" algn="ctr">
                        <a:spcBef>
                          <a:spcPts val="0"/>
                        </a:spcBef>
                        <a:spcAft>
                          <a:spcPts val="0"/>
                        </a:spcAft>
                        <a:buNone/>
                      </a:pPr>
                      <a:r>
                        <a:rPr lang="en-US" sz="1100"/>
                        <a:t>Membership Fees</a:t>
                      </a:r>
                      <a:endParaRPr sz="11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noAutofit/>
                    </a:bodyPr>
                    <a:lstStyle/>
                    <a:p>
                      <a:pPr indent="0" lvl="0" marL="0" rtl="0">
                        <a:lnSpc>
                          <a:spcPct val="87000"/>
                        </a:lnSpc>
                        <a:spcBef>
                          <a:spcPts val="0"/>
                        </a:spcBef>
                        <a:spcAft>
                          <a:spcPts val="0"/>
                        </a:spcAft>
                        <a:buNone/>
                      </a:pPr>
                      <a:r>
                        <a:rPr lang="en-US" sz="1200">
                          <a:solidFill>
                            <a:schemeClr val="dk1"/>
                          </a:solidFill>
                        </a:rPr>
                        <a:t>£45</a:t>
                      </a:r>
                      <a:endParaRPr sz="11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noAutofit/>
                    </a:bodyPr>
                    <a:lstStyle/>
                    <a:p>
                      <a:pPr indent="0" lvl="0" marL="0" rtl="0">
                        <a:lnSpc>
                          <a:spcPct val="87000"/>
                        </a:lnSpc>
                        <a:spcBef>
                          <a:spcPts val="0"/>
                        </a:spcBef>
                        <a:spcAft>
                          <a:spcPts val="0"/>
                        </a:spcAft>
                        <a:buNone/>
                      </a:pPr>
                      <a:r>
                        <a:t/>
                      </a:r>
                      <a:endParaRPr sz="1100">
                        <a:solidFill>
                          <a:srgbClr val="FF0000"/>
                        </a:solidFill>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noAutofit/>
                    </a:bodyPr>
                    <a:lstStyle/>
                    <a:p>
                      <a:pPr indent="0" lvl="0" marL="0" rtl="0">
                        <a:lnSpc>
                          <a:spcPct val="87000"/>
                        </a:lnSpc>
                        <a:spcBef>
                          <a:spcPts val="0"/>
                        </a:spcBef>
                        <a:spcAft>
                          <a:spcPts val="0"/>
                        </a:spcAft>
                        <a:buNone/>
                      </a:pPr>
                      <a:r>
                        <a:t/>
                      </a:r>
                      <a:endParaRPr sz="11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noAutofit/>
                    </a:bodyPr>
                    <a:lstStyle/>
                    <a:p>
                      <a:pPr indent="0" lvl="0" marL="0" rtl="0">
                        <a:lnSpc>
                          <a:spcPct val="87000"/>
                        </a:lnSpc>
                        <a:spcBef>
                          <a:spcPts val="0"/>
                        </a:spcBef>
                        <a:spcAft>
                          <a:spcPts val="0"/>
                        </a:spcAft>
                        <a:buNone/>
                      </a:pPr>
                      <a:r>
                        <a:t/>
                      </a:r>
                      <a:endParaRPr sz="1200">
                        <a:solidFill>
                          <a:schemeClr val="dk1"/>
                        </a:solidFill>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r>
            </a:tbl>
          </a:graphicData>
        </a:graphic>
      </p:graphicFrame>
      <p:graphicFrame>
        <p:nvGraphicFramePr>
          <p:cNvPr id="375" name="Shape 375"/>
          <p:cNvGraphicFramePr/>
          <p:nvPr/>
        </p:nvGraphicFramePr>
        <p:xfrm>
          <a:off x="501138" y="4273788"/>
          <a:ext cx="3000000" cy="3000000"/>
        </p:xfrm>
        <a:graphic>
          <a:graphicData uri="http://schemas.openxmlformats.org/drawingml/2006/table">
            <a:tbl>
              <a:tblPr>
                <a:noFill/>
                <a:tableStyleId>{4179CEB2-2679-496D-B7E6-4AD16E7B7E1D}</a:tableStyleId>
              </a:tblPr>
              <a:tblGrid>
                <a:gridCol w="431575"/>
                <a:gridCol w="1410850"/>
                <a:gridCol w="2413775"/>
                <a:gridCol w="868100"/>
                <a:gridCol w="1033325"/>
                <a:gridCol w="974325"/>
                <a:gridCol w="1009725"/>
              </a:tblGrid>
              <a:tr h="100975">
                <a:tc>
                  <a:txBody>
                    <a:bodyPr>
                      <a:noAutofit/>
                    </a:bodyPr>
                    <a:lstStyle/>
                    <a:p>
                      <a:pPr indent="0" lvl="0" marL="0" rtl="0" algn="ctr">
                        <a:spcBef>
                          <a:spcPts val="0"/>
                        </a:spcBef>
                        <a:spcAft>
                          <a:spcPts val="0"/>
                        </a:spcAft>
                        <a:buNone/>
                      </a:pPr>
                      <a:r>
                        <a:rPr lang="en-US" sz="1100"/>
                        <a:t>7</a:t>
                      </a:r>
                      <a:endParaRPr sz="11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noAutofit/>
                    </a:bodyPr>
                    <a:lstStyle/>
                    <a:p>
                      <a:pPr indent="0" lvl="0" marL="0" rtl="0" algn="ctr">
                        <a:spcBef>
                          <a:spcPts val="0"/>
                        </a:spcBef>
                        <a:spcAft>
                          <a:spcPts val="0"/>
                        </a:spcAft>
                        <a:buNone/>
                      </a:pPr>
                      <a:r>
                        <a:rPr lang="en-US" sz="1100"/>
                        <a:t>13 Sept 2017</a:t>
                      </a:r>
                      <a:endParaRPr sz="11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noAutofit/>
                    </a:bodyPr>
                    <a:lstStyle/>
                    <a:p>
                      <a:pPr indent="0" lvl="0" marL="0" rtl="0" algn="ctr">
                        <a:spcBef>
                          <a:spcPts val="0"/>
                        </a:spcBef>
                        <a:spcAft>
                          <a:spcPts val="0"/>
                        </a:spcAft>
                        <a:buNone/>
                      </a:pPr>
                      <a:r>
                        <a:rPr lang="en-US" sz="1100"/>
                        <a:t>Cash to Bank</a:t>
                      </a:r>
                      <a:endParaRPr sz="11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noAutofit/>
                    </a:bodyPr>
                    <a:lstStyle/>
                    <a:p>
                      <a:pPr indent="0" lvl="0" marL="0" rtl="0">
                        <a:lnSpc>
                          <a:spcPct val="87000"/>
                        </a:lnSpc>
                        <a:spcBef>
                          <a:spcPts val="0"/>
                        </a:spcBef>
                        <a:spcAft>
                          <a:spcPts val="0"/>
                        </a:spcAft>
                        <a:buNone/>
                      </a:pPr>
                      <a:r>
                        <a:t/>
                      </a:r>
                      <a:endParaRPr sz="11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noAutofit/>
                    </a:bodyPr>
                    <a:lstStyle/>
                    <a:p>
                      <a:pPr indent="0" lvl="0" marL="0" rtl="0">
                        <a:lnSpc>
                          <a:spcPct val="87000"/>
                        </a:lnSpc>
                        <a:spcBef>
                          <a:spcPts val="0"/>
                        </a:spcBef>
                        <a:spcAft>
                          <a:spcPts val="0"/>
                        </a:spcAft>
                        <a:buNone/>
                      </a:pPr>
                      <a:r>
                        <a:rPr lang="en-US" sz="1200">
                          <a:solidFill>
                            <a:srgbClr val="FF0000"/>
                          </a:solidFill>
                        </a:rPr>
                        <a:t>£45</a:t>
                      </a:r>
                      <a:endParaRPr sz="1100">
                        <a:solidFill>
                          <a:srgbClr val="FF0000"/>
                        </a:solidFill>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noAutofit/>
                    </a:bodyPr>
                    <a:lstStyle/>
                    <a:p>
                      <a:pPr indent="0" lvl="0" marL="0" rtl="0">
                        <a:lnSpc>
                          <a:spcPct val="87000"/>
                        </a:lnSpc>
                        <a:spcBef>
                          <a:spcPts val="0"/>
                        </a:spcBef>
                        <a:spcAft>
                          <a:spcPts val="0"/>
                        </a:spcAft>
                        <a:buNone/>
                      </a:pPr>
                      <a:r>
                        <a:rPr lang="en-US" sz="1200">
                          <a:solidFill>
                            <a:schemeClr val="dk1"/>
                          </a:solidFill>
                        </a:rPr>
                        <a:t>£45</a:t>
                      </a:r>
                      <a:endParaRPr sz="11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noAutofit/>
                    </a:bodyPr>
                    <a:lstStyle/>
                    <a:p>
                      <a:pPr indent="0" lvl="0" marL="0" rtl="0" algn="ctr">
                        <a:spcBef>
                          <a:spcPts val="0"/>
                        </a:spcBef>
                        <a:spcAft>
                          <a:spcPts val="0"/>
                        </a:spcAft>
                        <a:buNone/>
                      </a:pPr>
                      <a:r>
                        <a:t/>
                      </a:r>
                      <a:endParaRPr sz="11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r>
            </a:tbl>
          </a:graphicData>
        </a:graphic>
      </p:graphicFrame>
      <p:graphicFrame>
        <p:nvGraphicFramePr>
          <p:cNvPr id="376" name="Shape 376"/>
          <p:cNvGraphicFramePr/>
          <p:nvPr/>
        </p:nvGraphicFramePr>
        <p:xfrm>
          <a:off x="501163" y="4642063"/>
          <a:ext cx="3000000" cy="3000000"/>
        </p:xfrm>
        <a:graphic>
          <a:graphicData uri="http://schemas.openxmlformats.org/drawingml/2006/table">
            <a:tbl>
              <a:tblPr>
                <a:noFill/>
                <a:tableStyleId>{4179CEB2-2679-496D-B7E6-4AD16E7B7E1D}</a:tableStyleId>
              </a:tblPr>
              <a:tblGrid>
                <a:gridCol w="431575"/>
                <a:gridCol w="1410850"/>
                <a:gridCol w="2413775"/>
                <a:gridCol w="868100"/>
                <a:gridCol w="1033325"/>
                <a:gridCol w="974325"/>
                <a:gridCol w="1009725"/>
              </a:tblGrid>
              <a:tr h="100975">
                <a:tc>
                  <a:txBody>
                    <a:bodyPr>
                      <a:noAutofit/>
                    </a:bodyPr>
                    <a:lstStyle/>
                    <a:p>
                      <a:pPr indent="0" lvl="0" marL="0" rtl="0" algn="ctr">
                        <a:spcBef>
                          <a:spcPts val="0"/>
                        </a:spcBef>
                        <a:spcAft>
                          <a:spcPts val="0"/>
                        </a:spcAft>
                        <a:buNone/>
                      </a:pPr>
                      <a:r>
                        <a:rPr lang="en-US" sz="1100"/>
                        <a:t>8</a:t>
                      </a:r>
                      <a:endParaRPr sz="11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noAutofit/>
                    </a:bodyPr>
                    <a:lstStyle/>
                    <a:p>
                      <a:pPr indent="0" lvl="0" marL="0" rtl="0" algn="ctr">
                        <a:spcBef>
                          <a:spcPts val="0"/>
                        </a:spcBef>
                        <a:spcAft>
                          <a:spcPts val="0"/>
                        </a:spcAft>
                        <a:buNone/>
                      </a:pPr>
                      <a:r>
                        <a:rPr lang="en-US" sz="1100"/>
                        <a:t>20 </a:t>
                      </a:r>
                      <a:r>
                        <a:rPr lang="en-US" sz="1100"/>
                        <a:t> Sept 2017</a:t>
                      </a:r>
                      <a:endParaRPr sz="11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noAutofit/>
                    </a:bodyPr>
                    <a:lstStyle/>
                    <a:p>
                      <a:pPr indent="0" lvl="0" marL="0" rtl="0" algn="ctr">
                        <a:spcBef>
                          <a:spcPts val="0"/>
                        </a:spcBef>
                        <a:spcAft>
                          <a:spcPts val="0"/>
                        </a:spcAft>
                        <a:buNone/>
                      </a:pPr>
                      <a:r>
                        <a:rPr lang="en-US" sz="1100"/>
                        <a:t>PWC: Sporsorship</a:t>
                      </a:r>
                      <a:endParaRPr sz="11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noAutofit/>
                    </a:bodyPr>
                    <a:lstStyle/>
                    <a:p>
                      <a:pPr indent="0" lvl="0" marL="0" rtl="0">
                        <a:lnSpc>
                          <a:spcPct val="87000"/>
                        </a:lnSpc>
                        <a:spcBef>
                          <a:spcPts val="0"/>
                        </a:spcBef>
                        <a:spcAft>
                          <a:spcPts val="0"/>
                        </a:spcAft>
                        <a:buNone/>
                      </a:pPr>
                      <a:r>
                        <a:t/>
                      </a:r>
                      <a:endParaRPr sz="11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noAutofit/>
                    </a:bodyPr>
                    <a:lstStyle/>
                    <a:p>
                      <a:pPr indent="0" lvl="0" marL="0" rtl="0">
                        <a:lnSpc>
                          <a:spcPct val="87000"/>
                        </a:lnSpc>
                        <a:spcBef>
                          <a:spcPts val="0"/>
                        </a:spcBef>
                        <a:spcAft>
                          <a:spcPts val="0"/>
                        </a:spcAft>
                        <a:buNone/>
                      </a:pPr>
                      <a:r>
                        <a:t/>
                      </a:r>
                      <a:endParaRPr sz="1100">
                        <a:solidFill>
                          <a:srgbClr val="FF0000"/>
                        </a:solidFill>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noAutofit/>
                    </a:bodyPr>
                    <a:lstStyle/>
                    <a:p>
                      <a:pPr indent="0" lvl="0" marL="0" rtl="0">
                        <a:lnSpc>
                          <a:spcPct val="87000"/>
                        </a:lnSpc>
                        <a:spcBef>
                          <a:spcPts val="0"/>
                        </a:spcBef>
                        <a:spcAft>
                          <a:spcPts val="0"/>
                        </a:spcAft>
                        <a:buNone/>
                      </a:pPr>
                      <a:r>
                        <a:rPr lang="en-US" sz="1200">
                          <a:solidFill>
                            <a:schemeClr val="dk1"/>
                          </a:solidFill>
                        </a:rPr>
                        <a:t>£150</a:t>
                      </a:r>
                      <a:endParaRPr sz="11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noAutofit/>
                    </a:bodyPr>
                    <a:lstStyle/>
                    <a:p>
                      <a:pPr indent="0" lvl="0" marL="0" rtl="0" algn="ctr">
                        <a:spcBef>
                          <a:spcPts val="0"/>
                        </a:spcBef>
                        <a:spcAft>
                          <a:spcPts val="0"/>
                        </a:spcAft>
                        <a:buNone/>
                      </a:pPr>
                      <a:r>
                        <a:t/>
                      </a:r>
                      <a:endParaRPr sz="11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r>
            </a:tbl>
          </a:graphicData>
        </a:graphic>
      </p:graphicFrame>
      <p:graphicFrame>
        <p:nvGraphicFramePr>
          <p:cNvPr id="377" name="Shape 377"/>
          <p:cNvGraphicFramePr/>
          <p:nvPr/>
        </p:nvGraphicFramePr>
        <p:xfrm>
          <a:off x="501163" y="5119713"/>
          <a:ext cx="3000000" cy="3000000"/>
        </p:xfrm>
        <a:graphic>
          <a:graphicData uri="http://schemas.openxmlformats.org/drawingml/2006/table">
            <a:tbl>
              <a:tblPr>
                <a:noFill/>
                <a:tableStyleId>{4179CEB2-2679-496D-B7E6-4AD16E7B7E1D}</a:tableStyleId>
              </a:tblPr>
              <a:tblGrid>
                <a:gridCol w="431575"/>
                <a:gridCol w="1410850"/>
                <a:gridCol w="2413775"/>
                <a:gridCol w="1894600"/>
                <a:gridCol w="1989000"/>
              </a:tblGrid>
              <a:tr h="100975">
                <a:tc>
                  <a:txBody>
                    <a:bodyPr>
                      <a:noAutofit/>
                    </a:bodyPr>
                    <a:lstStyle/>
                    <a:p>
                      <a:pPr indent="0" lvl="0" marL="0" rtl="0" algn="ctr">
                        <a:spcBef>
                          <a:spcPts val="0"/>
                        </a:spcBef>
                        <a:spcAft>
                          <a:spcPts val="0"/>
                        </a:spcAft>
                        <a:buNone/>
                      </a:pPr>
                      <a:r>
                        <a:rPr lang="en-US" sz="1100"/>
                        <a:t>9</a:t>
                      </a:r>
                      <a:endParaRPr sz="11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noAutofit/>
                    </a:bodyPr>
                    <a:lstStyle/>
                    <a:p>
                      <a:pPr indent="0" lvl="0" marL="0" rtl="0" algn="ctr">
                        <a:spcBef>
                          <a:spcPts val="0"/>
                        </a:spcBef>
                        <a:spcAft>
                          <a:spcPts val="0"/>
                        </a:spcAft>
                        <a:buNone/>
                      </a:pPr>
                      <a:r>
                        <a:rPr lang="en-US" sz="1100"/>
                        <a:t>30</a:t>
                      </a:r>
                      <a:r>
                        <a:rPr lang="en-US" sz="1100"/>
                        <a:t>  Sept 2017</a:t>
                      </a:r>
                      <a:endParaRPr sz="11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noAutofit/>
                    </a:bodyPr>
                    <a:lstStyle/>
                    <a:p>
                      <a:pPr indent="0" lvl="0" marL="0" rtl="0" algn="ctr">
                        <a:spcBef>
                          <a:spcPts val="0"/>
                        </a:spcBef>
                        <a:spcAft>
                          <a:spcPts val="0"/>
                        </a:spcAft>
                        <a:buNone/>
                      </a:pPr>
                      <a:r>
                        <a:rPr i="1" lang="en-US" sz="1100"/>
                        <a:t>Balances to Carry-Over</a:t>
                      </a:r>
                      <a:endParaRPr i="1" sz="11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noAutofit/>
                    </a:bodyPr>
                    <a:lstStyle/>
                    <a:p>
                      <a:pPr indent="0" lvl="0" marL="0" rtl="0">
                        <a:lnSpc>
                          <a:spcPct val="87000"/>
                        </a:lnSpc>
                        <a:spcBef>
                          <a:spcPts val="0"/>
                        </a:spcBef>
                        <a:spcAft>
                          <a:spcPts val="0"/>
                        </a:spcAft>
                        <a:buNone/>
                      </a:pPr>
                      <a:r>
                        <a:rPr lang="en-US" sz="1200">
                          <a:solidFill>
                            <a:schemeClr val="dk1"/>
                          </a:solidFill>
                        </a:rPr>
                        <a:t>£15</a:t>
                      </a:r>
                      <a:endParaRPr sz="11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noAutofit/>
                    </a:bodyPr>
                    <a:lstStyle/>
                    <a:p>
                      <a:pPr indent="0" lvl="0" marL="0" rtl="0">
                        <a:lnSpc>
                          <a:spcPct val="87000"/>
                        </a:lnSpc>
                        <a:spcBef>
                          <a:spcPts val="0"/>
                        </a:spcBef>
                        <a:spcAft>
                          <a:spcPts val="0"/>
                        </a:spcAft>
                        <a:buNone/>
                      </a:pPr>
                      <a:r>
                        <a:rPr lang="en-US" sz="1200">
                          <a:solidFill>
                            <a:schemeClr val="dk1"/>
                          </a:solidFill>
                        </a:rPr>
                        <a:t>£522.50</a:t>
                      </a:r>
                      <a:endParaRPr sz="11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r>
            </a:tbl>
          </a:graphicData>
        </a:graphic>
      </p:graphicFrame>
      <p:sp>
        <p:nvSpPr>
          <p:cNvPr id="378" name="Shape 378"/>
          <p:cNvSpPr txBox="1"/>
          <p:nvPr/>
        </p:nvSpPr>
        <p:spPr>
          <a:xfrm>
            <a:off x="4507100" y="5597375"/>
            <a:ext cx="719700" cy="644100"/>
          </a:xfrm>
          <a:prstGeom prst="rect">
            <a:avLst/>
          </a:prstGeom>
          <a:noFill/>
          <a:ln>
            <a:noFill/>
          </a:ln>
        </p:spPr>
        <p:txBody>
          <a:bodyPr anchorCtr="0" anchor="t" bIns="91425" lIns="91425" spcFirstLastPara="1" rIns="91425" wrap="square" tIns="91425">
            <a:noAutofit/>
          </a:bodyPr>
          <a:lstStyle/>
          <a:p>
            <a:pPr indent="0" lvl="0" marL="0" algn="ctr">
              <a:spcBef>
                <a:spcPts val="0"/>
              </a:spcBef>
              <a:spcAft>
                <a:spcPts val="0"/>
              </a:spcAft>
              <a:buNone/>
            </a:pPr>
            <a:r>
              <a:rPr lang="en-US" sz="1100"/>
              <a:t>Sum of</a:t>
            </a:r>
            <a:endParaRPr sz="1100"/>
          </a:p>
          <a:p>
            <a:pPr indent="0" lvl="0" marL="0" algn="ctr">
              <a:spcBef>
                <a:spcPts val="0"/>
              </a:spcBef>
              <a:spcAft>
                <a:spcPts val="0"/>
              </a:spcAft>
              <a:buNone/>
            </a:pPr>
            <a:r>
              <a:rPr lang="en-US" sz="1100"/>
              <a:t>Cash </a:t>
            </a:r>
            <a:endParaRPr sz="1100"/>
          </a:p>
          <a:p>
            <a:pPr indent="0" lvl="0" marL="0" rtl="0" algn="ctr">
              <a:spcBef>
                <a:spcPts val="0"/>
              </a:spcBef>
              <a:spcAft>
                <a:spcPts val="0"/>
              </a:spcAft>
              <a:buNone/>
            </a:pPr>
            <a:r>
              <a:rPr lang="en-US" sz="1100"/>
              <a:t>income</a:t>
            </a:r>
            <a:endParaRPr sz="1100"/>
          </a:p>
          <a:p>
            <a:pPr indent="0" lvl="0" marL="0" rtl="0" algn="ctr">
              <a:spcBef>
                <a:spcPts val="0"/>
              </a:spcBef>
              <a:spcAft>
                <a:spcPts val="0"/>
              </a:spcAft>
              <a:buNone/>
            </a:pPr>
            <a:r>
              <a:t/>
            </a:r>
            <a:endParaRPr sz="1100"/>
          </a:p>
          <a:p>
            <a:pPr indent="0" lvl="0" marL="0" rtl="0" algn="ctr">
              <a:spcBef>
                <a:spcPts val="0"/>
              </a:spcBef>
              <a:spcAft>
                <a:spcPts val="0"/>
              </a:spcAft>
              <a:buNone/>
            </a:pPr>
            <a:r>
              <a:t/>
            </a:r>
            <a:endParaRPr sz="1100"/>
          </a:p>
          <a:p>
            <a:pPr indent="0" lvl="0" marL="0" rtl="0" algn="ctr">
              <a:spcBef>
                <a:spcPts val="0"/>
              </a:spcBef>
              <a:spcAft>
                <a:spcPts val="0"/>
              </a:spcAft>
              <a:buNone/>
            </a:pPr>
            <a:r>
              <a:t/>
            </a:r>
            <a:endParaRPr sz="1100"/>
          </a:p>
          <a:p>
            <a:pPr indent="0" lvl="0" marL="0" rtl="0" algn="ctr">
              <a:spcBef>
                <a:spcPts val="0"/>
              </a:spcBef>
              <a:spcAft>
                <a:spcPts val="0"/>
              </a:spcAft>
              <a:buNone/>
            </a:pPr>
            <a:r>
              <a:t/>
            </a:r>
            <a:endParaRPr sz="1100"/>
          </a:p>
          <a:p>
            <a:pPr indent="0" lvl="0" marL="0" rtl="0" algn="ctr">
              <a:spcBef>
                <a:spcPts val="0"/>
              </a:spcBef>
              <a:spcAft>
                <a:spcPts val="0"/>
              </a:spcAft>
              <a:buNone/>
            </a:pPr>
            <a:r>
              <a:t/>
            </a:r>
            <a:endParaRPr sz="1100"/>
          </a:p>
          <a:p>
            <a:pPr indent="0" lvl="0" marL="0" rtl="0" algn="ctr">
              <a:spcBef>
                <a:spcPts val="0"/>
              </a:spcBef>
              <a:spcAft>
                <a:spcPts val="0"/>
              </a:spcAft>
              <a:buNone/>
            </a:pPr>
            <a:r>
              <a:t/>
            </a:r>
            <a:endParaRPr sz="1100"/>
          </a:p>
          <a:p>
            <a:pPr indent="0" lvl="0" marL="0" algn="ctr">
              <a:spcBef>
                <a:spcPts val="0"/>
              </a:spcBef>
              <a:spcAft>
                <a:spcPts val="0"/>
              </a:spcAft>
              <a:buNone/>
            </a:pPr>
            <a:r>
              <a:rPr lang="en-US" sz="1100"/>
              <a:t> </a:t>
            </a:r>
            <a:endParaRPr sz="1100"/>
          </a:p>
        </p:txBody>
      </p:sp>
      <p:sp>
        <p:nvSpPr>
          <p:cNvPr id="379" name="Shape 379"/>
          <p:cNvSpPr txBox="1"/>
          <p:nvPr/>
        </p:nvSpPr>
        <p:spPr>
          <a:xfrm>
            <a:off x="5569025" y="5597375"/>
            <a:ext cx="1002900" cy="792900"/>
          </a:xfrm>
          <a:prstGeom prst="rect">
            <a:avLst/>
          </a:prstGeom>
          <a:noFill/>
          <a:ln>
            <a:noFill/>
          </a:ln>
        </p:spPr>
        <p:txBody>
          <a:bodyPr anchorCtr="0" anchor="t" bIns="91425" lIns="91425" spcFirstLastPara="1" rIns="91425" wrap="square" tIns="91425">
            <a:noAutofit/>
          </a:bodyPr>
          <a:lstStyle/>
          <a:p>
            <a:pPr indent="0" lvl="0" marL="0" algn="ctr">
              <a:spcBef>
                <a:spcPts val="0"/>
              </a:spcBef>
              <a:spcAft>
                <a:spcPts val="0"/>
              </a:spcAft>
              <a:buNone/>
            </a:pPr>
            <a:r>
              <a:rPr lang="en-US" sz="1100"/>
              <a:t>Sum of</a:t>
            </a:r>
            <a:endParaRPr sz="1100"/>
          </a:p>
          <a:p>
            <a:pPr indent="0" lvl="0" marL="0" algn="ctr">
              <a:spcBef>
                <a:spcPts val="0"/>
              </a:spcBef>
              <a:spcAft>
                <a:spcPts val="0"/>
              </a:spcAft>
              <a:buNone/>
            </a:pPr>
            <a:r>
              <a:rPr lang="en-US" sz="1100"/>
              <a:t>Cash</a:t>
            </a:r>
            <a:endParaRPr sz="1100"/>
          </a:p>
          <a:p>
            <a:pPr indent="0" lvl="0" marL="0" rtl="0" algn="ctr">
              <a:spcBef>
                <a:spcPts val="0"/>
              </a:spcBef>
              <a:spcAft>
                <a:spcPts val="0"/>
              </a:spcAft>
              <a:buNone/>
            </a:pPr>
            <a:r>
              <a:rPr lang="en-US" sz="1100"/>
              <a:t>Expenditure</a:t>
            </a:r>
            <a:endParaRPr sz="1100"/>
          </a:p>
          <a:p>
            <a:pPr indent="0" lvl="0" marL="0" rtl="0" algn="ctr">
              <a:spcBef>
                <a:spcPts val="0"/>
              </a:spcBef>
              <a:spcAft>
                <a:spcPts val="0"/>
              </a:spcAft>
              <a:buNone/>
            </a:pPr>
            <a:r>
              <a:t/>
            </a:r>
            <a:endParaRPr sz="1100"/>
          </a:p>
          <a:p>
            <a:pPr indent="0" lvl="0" marL="0" rtl="0" algn="ctr">
              <a:spcBef>
                <a:spcPts val="0"/>
              </a:spcBef>
              <a:spcAft>
                <a:spcPts val="0"/>
              </a:spcAft>
              <a:buNone/>
            </a:pPr>
            <a:r>
              <a:t/>
            </a:r>
            <a:endParaRPr sz="1100"/>
          </a:p>
          <a:p>
            <a:pPr indent="0" lvl="0" marL="0" rtl="0" algn="ctr">
              <a:spcBef>
                <a:spcPts val="0"/>
              </a:spcBef>
              <a:spcAft>
                <a:spcPts val="0"/>
              </a:spcAft>
              <a:buNone/>
            </a:pPr>
            <a:r>
              <a:t/>
            </a:r>
            <a:endParaRPr sz="1100"/>
          </a:p>
          <a:p>
            <a:pPr indent="0" lvl="0" marL="0" rtl="0" algn="ctr">
              <a:spcBef>
                <a:spcPts val="0"/>
              </a:spcBef>
              <a:spcAft>
                <a:spcPts val="0"/>
              </a:spcAft>
              <a:buNone/>
            </a:pPr>
            <a:r>
              <a:t/>
            </a:r>
            <a:endParaRPr sz="1100"/>
          </a:p>
          <a:p>
            <a:pPr indent="0" lvl="0" marL="0" algn="ctr">
              <a:spcBef>
                <a:spcPts val="0"/>
              </a:spcBef>
              <a:spcAft>
                <a:spcPts val="0"/>
              </a:spcAft>
              <a:buNone/>
            </a:pPr>
            <a:r>
              <a:t/>
            </a:r>
            <a:endParaRPr sz="1100"/>
          </a:p>
        </p:txBody>
      </p:sp>
      <p:sp>
        <p:nvSpPr>
          <p:cNvPr id="380" name="Shape 380"/>
          <p:cNvSpPr txBox="1"/>
          <p:nvPr/>
        </p:nvSpPr>
        <p:spPr>
          <a:xfrm>
            <a:off x="4312588" y="5425775"/>
            <a:ext cx="2436300" cy="9873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Clr>
                <a:schemeClr val="dk1"/>
              </a:buClr>
              <a:buSzPts val="1100"/>
              <a:buFont typeface="Arial"/>
              <a:buNone/>
            </a:pPr>
            <a:r>
              <a:rPr lang="en-US" sz="4800">
                <a:solidFill>
                  <a:schemeClr val="dk1"/>
                </a:solidFill>
              </a:rPr>
              <a:t>(   )-(    )</a:t>
            </a:r>
            <a:endParaRPr sz="4800">
              <a:solidFill>
                <a:schemeClr val="dk1"/>
              </a:solidFill>
            </a:endParaRPr>
          </a:p>
        </p:txBody>
      </p:sp>
      <p:sp>
        <p:nvSpPr>
          <p:cNvPr id="381" name="Shape 381"/>
          <p:cNvSpPr txBox="1"/>
          <p:nvPr/>
        </p:nvSpPr>
        <p:spPr>
          <a:xfrm>
            <a:off x="6465725" y="5404063"/>
            <a:ext cx="2926200" cy="7929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Clr>
                <a:schemeClr val="dk1"/>
              </a:buClr>
              <a:buSzPts val="1100"/>
              <a:buFont typeface="Arial"/>
              <a:buNone/>
            </a:pPr>
            <a:r>
              <a:rPr lang="en-US" sz="4800">
                <a:solidFill>
                  <a:schemeClr val="dk1"/>
                </a:solidFill>
              </a:rPr>
              <a:t>(   )-(    )</a:t>
            </a:r>
            <a:endParaRPr sz="4800">
              <a:solidFill>
                <a:schemeClr val="dk1"/>
              </a:solidFill>
            </a:endParaRPr>
          </a:p>
          <a:p>
            <a:pPr indent="0" lvl="0" marL="0">
              <a:spcBef>
                <a:spcPts val="0"/>
              </a:spcBef>
              <a:spcAft>
                <a:spcPts val="0"/>
              </a:spcAft>
              <a:buNone/>
            </a:pPr>
            <a:r>
              <a:t/>
            </a:r>
            <a:endParaRPr/>
          </a:p>
        </p:txBody>
      </p:sp>
      <p:sp>
        <p:nvSpPr>
          <p:cNvPr id="382" name="Shape 382"/>
          <p:cNvSpPr txBox="1"/>
          <p:nvPr/>
        </p:nvSpPr>
        <p:spPr>
          <a:xfrm>
            <a:off x="6666300" y="5597375"/>
            <a:ext cx="719700" cy="644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1100"/>
              <a:t>Sum of</a:t>
            </a:r>
            <a:endParaRPr sz="1100"/>
          </a:p>
          <a:p>
            <a:pPr indent="0" lvl="0" marL="0" rtl="0" algn="ctr">
              <a:spcBef>
                <a:spcPts val="0"/>
              </a:spcBef>
              <a:spcAft>
                <a:spcPts val="0"/>
              </a:spcAft>
              <a:buNone/>
            </a:pPr>
            <a:r>
              <a:rPr lang="en-US" sz="1100"/>
              <a:t>Bank</a:t>
            </a:r>
            <a:endParaRPr sz="1100"/>
          </a:p>
          <a:p>
            <a:pPr indent="0" lvl="0" marL="0" rtl="0" algn="ctr">
              <a:spcBef>
                <a:spcPts val="0"/>
              </a:spcBef>
              <a:spcAft>
                <a:spcPts val="0"/>
              </a:spcAft>
              <a:buNone/>
            </a:pPr>
            <a:r>
              <a:rPr lang="en-US" sz="1100"/>
              <a:t>income</a:t>
            </a:r>
            <a:endParaRPr sz="1100"/>
          </a:p>
          <a:p>
            <a:pPr indent="0" lvl="0" marL="0" rtl="0" algn="ctr">
              <a:spcBef>
                <a:spcPts val="0"/>
              </a:spcBef>
              <a:spcAft>
                <a:spcPts val="0"/>
              </a:spcAft>
              <a:buNone/>
            </a:pPr>
            <a:r>
              <a:t/>
            </a:r>
            <a:endParaRPr sz="1100"/>
          </a:p>
          <a:p>
            <a:pPr indent="0" lvl="0" marL="0" rtl="0" algn="ctr">
              <a:spcBef>
                <a:spcPts val="0"/>
              </a:spcBef>
              <a:spcAft>
                <a:spcPts val="0"/>
              </a:spcAft>
              <a:buNone/>
            </a:pPr>
            <a:r>
              <a:t/>
            </a:r>
            <a:endParaRPr sz="1100"/>
          </a:p>
          <a:p>
            <a:pPr indent="0" lvl="0" marL="0" rtl="0" algn="ctr">
              <a:spcBef>
                <a:spcPts val="0"/>
              </a:spcBef>
              <a:spcAft>
                <a:spcPts val="0"/>
              </a:spcAft>
              <a:buNone/>
            </a:pPr>
            <a:r>
              <a:t/>
            </a:r>
            <a:endParaRPr sz="1100"/>
          </a:p>
          <a:p>
            <a:pPr indent="0" lvl="0" marL="0" rtl="0" algn="ctr">
              <a:spcBef>
                <a:spcPts val="0"/>
              </a:spcBef>
              <a:spcAft>
                <a:spcPts val="0"/>
              </a:spcAft>
              <a:buNone/>
            </a:pPr>
            <a:r>
              <a:t/>
            </a:r>
            <a:endParaRPr sz="1100"/>
          </a:p>
          <a:p>
            <a:pPr indent="0" lvl="0" marL="0" rtl="0" algn="ctr">
              <a:spcBef>
                <a:spcPts val="0"/>
              </a:spcBef>
              <a:spcAft>
                <a:spcPts val="0"/>
              </a:spcAft>
              <a:buNone/>
            </a:pPr>
            <a:r>
              <a:t/>
            </a:r>
            <a:endParaRPr sz="1100"/>
          </a:p>
          <a:p>
            <a:pPr indent="0" lvl="0" marL="0" rtl="0" algn="ctr">
              <a:spcBef>
                <a:spcPts val="0"/>
              </a:spcBef>
              <a:spcAft>
                <a:spcPts val="0"/>
              </a:spcAft>
              <a:buNone/>
            </a:pPr>
            <a:r>
              <a:t/>
            </a:r>
            <a:endParaRPr sz="1100"/>
          </a:p>
          <a:p>
            <a:pPr indent="0" lvl="0" marL="0" rtl="0" algn="ctr">
              <a:spcBef>
                <a:spcPts val="0"/>
              </a:spcBef>
              <a:spcAft>
                <a:spcPts val="0"/>
              </a:spcAft>
              <a:buNone/>
            </a:pPr>
            <a:r>
              <a:rPr lang="en-US" sz="1100"/>
              <a:t> </a:t>
            </a:r>
            <a:endParaRPr sz="1100"/>
          </a:p>
        </p:txBody>
      </p:sp>
      <p:sp>
        <p:nvSpPr>
          <p:cNvPr id="383" name="Shape 383"/>
          <p:cNvSpPr txBox="1"/>
          <p:nvPr/>
        </p:nvSpPr>
        <p:spPr>
          <a:xfrm>
            <a:off x="7728225" y="5597375"/>
            <a:ext cx="1002900" cy="792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1100"/>
              <a:t>Sum of</a:t>
            </a:r>
            <a:endParaRPr sz="1100"/>
          </a:p>
          <a:p>
            <a:pPr indent="0" lvl="0" marL="0" rtl="0" algn="ctr">
              <a:spcBef>
                <a:spcPts val="0"/>
              </a:spcBef>
              <a:spcAft>
                <a:spcPts val="0"/>
              </a:spcAft>
              <a:buNone/>
            </a:pPr>
            <a:r>
              <a:rPr lang="en-US" sz="1100"/>
              <a:t>Bank</a:t>
            </a:r>
            <a:endParaRPr sz="1100"/>
          </a:p>
          <a:p>
            <a:pPr indent="0" lvl="0" marL="0" rtl="0" algn="ctr">
              <a:spcBef>
                <a:spcPts val="0"/>
              </a:spcBef>
              <a:spcAft>
                <a:spcPts val="0"/>
              </a:spcAft>
              <a:buNone/>
            </a:pPr>
            <a:r>
              <a:rPr lang="en-US" sz="1100"/>
              <a:t>Expenditure</a:t>
            </a:r>
            <a:endParaRPr sz="1100"/>
          </a:p>
          <a:p>
            <a:pPr indent="0" lvl="0" marL="0" rtl="0" algn="ctr">
              <a:spcBef>
                <a:spcPts val="0"/>
              </a:spcBef>
              <a:spcAft>
                <a:spcPts val="0"/>
              </a:spcAft>
              <a:buNone/>
            </a:pPr>
            <a:r>
              <a:t/>
            </a:r>
            <a:endParaRPr sz="1100"/>
          </a:p>
          <a:p>
            <a:pPr indent="0" lvl="0" marL="0" rtl="0" algn="ctr">
              <a:spcBef>
                <a:spcPts val="0"/>
              </a:spcBef>
              <a:spcAft>
                <a:spcPts val="0"/>
              </a:spcAft>
              <a:buNone/>
            </a:pPr>
            <a:r>
              <a:t/>
            </a:r>
            <a:endParaRPr sz="1100"/>
          </a:p>
          <a:p>
            <a:pPr indent="0" lvl="0" marL="0" rtl="0" algn="ctr">
              <a:spcBef>
                <a:spcPts val="0"/>
              </a:spcBef>
              <a:spcAft>
                <a:spcPts val="0"/>
              </a:spcAft>
              <a:buNone/>
            </a:pPr>
            <a:r>
              <a:t/>
            </a:r>
            <a:endParaRPr sz="1100"/>
          </a:p>
          <a:p>
            <a:pPr indent="0" lvl="0" marL="0" rtl="0" algn="ctr">
              <a:spcBef>
                <a:spcPts val="0"/>
              </a:spcBef>
              <a:spcAft>
                <a:spcPts val="0"/>
              </a:spcAft>
              <a:buNone/>
            </a:pPr>
            <a:r>
              <a:t/>
            </a:r>
            <a:endParaRPr sz="1100"/>
          </a:p>
          <a:p>
            <a:pPr indent="0" lvl="0" marL="0" rtl="0" algn="ctr">
              <a:spcBef>
                <a:spcPts val="0"/>
              </a:spcBef>
              <a:spcAft>
                <a:spcPts val="0"/>
              </a:spcAft>
              <a:buNone/>
            </a:pPr>
            <a:r>
              <a:t/>
            </a:r>
            <a:endParaRPr sz="11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8"/>
                                        </p:tgtEl>
                                        <p:attrNameLst>
                                          <p:attrName>style.visibility</p:attrName>
                                        </p:attrNameLst>
                                      </p:cBhvr>
                                      <p:to>
                                        <p:strVal val="visible"/>
                                      </p:to>
                                    </p:set>
                                    <p:animEffect filter="fade" transition="in">
                                      <p:cBhvr>
                                        <p:cTn dur="1000"/>
                                        <p:tgtEl>
                                          <p:spTgt spid="36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9"/>
                                        </p:tgtEl>
                                        <p:attrNameLst>
                                          <p:attrName>style.visibility</p:attrName>
                                        </p:attrNameLst>
                                      </p:cBhvr>
                                      <p:to>
                                        <p:strVal val="visible"/>
                                      </p:to>
                                    </p:set>
                                    <p:animEffect filter="fade" transition="in">
                                      <p:cBhvr>
                                        <p:cTn dur="1000"/>
                                        <p:tgtEl>
                                          <p:spTgt spid="36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0"/>
                                        </p:tgtEl>
                                        <p:attrNameLst>
                                          <p:attrName>style.visibility</p:attrName>
                                        </p:attrNameLst>
                                      </p:cBhvr>
                                      <p:to>
                                        <p:strVal val="visible"/>
                                      </p:to>
                                    </p:set>
                                    <p:animEffect filter="fade" transition="in">
                                      <p:cBhvr>
                                        <p:cTn dur="1000"/>
                                        <p:tgtEl>
                                          <p:spTgt spid="37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1"/>
                                        </p:tgtEl>
                                        <p:attrNameLst>
                                          <p:attrName>style.visibility</p:attrName>
                                        </p:attrNameLst>
                                      </p:cBhvr>
                                      <p:to>
                                        <p:strVal val="visible"/>
                                      </p:to>
                                    </p:set>
                                    <p:animEffect filter="fade" transition="in">
                                      <p:cBhvr>
                                        <p:cTn dur="1000"/>
                                        <p:tgtEl>
                                          <p:spTgt spid="37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2"/>
                                        </p:tgtEl>
                                        <p:attrNameLst>
                                          <p:attrName>style.visibility</p:attrName>
                                        </p:attrNameLst>
                                      </p:cBhvr>
                                      <p:to>
                                        <p:strVal val="visible"/>
                                      </p:to>
                                    </p:set>
                                    <p:animEffect filter="fade" transition="in">
                                      <p:cBhvr>
                                        <p:cTn dur="1000"/>
                                        <p:tgtEl>
                                          <p:spTgt spid="37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3"/>
                                        </p:tgtEl>
                                        <p:attrNameLst>
                                          <p:attrName>style.visibility</p:attrName>
                                        </p:attrNameLst>
                                      </p:cBhvr>
                                      <p:to>
                                        <p:strVal val="visible"/>
                                      </p:to>
                                    </p:set>
                                    <p:animEffect filter="fade" transition="in">
                                      <p:cBhvr>
                                        <p:cTn dur="1000"/>
                                        <p:tgtEl>
                                          <p:spTgt spid="37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4"/>
                                        </p:tgtEl>
                                        <p:attrNameLst>
                                          <p:attrName>style.visibility</p:attrName>
                                        </p:attrNameLst>
                                      </p:cBhvr>
                                      <p:to>
                                        <p:strVal val="visible"/>
                                      </p:to>
                                    </p:set>
                                    <p:animEffect filter="fade" transition="in">
                                      <p:cBhvr>
                                        <p:cTn dur="1000"/>
                                        <p:tgtEl>
                                          <p:spTgt spid="37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5"/>
                                        </p:tgtEl>
                                        <p:attrNameLst>
                                          <p:attrName>style.visibility</p:attrName>
                                        </p:attrNameLst>
                                      </p:cBhvr>
                                      <p:to>
                                        <p:strVal val="visible"/>
                                      </p:to>
                                    </p:set>
                                    <p:animEffect filter="fade" transition="in">
                                      <p:cBhvr>
                                        <p:cTn dur="1000"/>
                                        <p:tgtEl>
                                          <p:spTgt spid="37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6"/>
                                        </p:tgtEl>
                                        <p:attrNameLst>
                                          <p:attrName>style.visibility</p:attrName>
                                        </p:attrNameLst>
                                      </p:cBhvr>
                                      <p:to>
                                        <p:strVal val="visible"/>
                                      </p:to>
                                    </p:set>
                                    <p:animEffect filter="fade" transition="in">
                                      <p:cBhvr>
                                        <p:cTn dur="1000"/>
                                        <p:tgtEl>
                                          <p:spTgt spid="37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7"/>
                                        </p:tgtEl>
                                        <p:attrNameLst>
                                          <p:attrName>style.visibility</p:attrName>
                                        </p:attrNameLst>
                                      </p:cBhvr>
                                      <p:to>
                                        <p:strVal val="visible"/>
                                      </p:to>
                                    </p:set>
                                    <p:animEffect filter="fade" transition="in">
                                      <p:cBhvr>
                                        <p:cTn dur="1000"/>
                                        <p:tgtEl>
                                          <p:spTgt spid="37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8"/>
                                        </p:tgtEl>
                                        <p:attrNameLst>
                                          <p:attrName>style.visibility</p:attrName>
                                        </p:attrNameLst>
                                      </p:cBhvr>
                                      <p:to>
                                        <p:strVal val="visible"/>
                                      </p:to>
                                    </p:set>
                                    <p:animEffect filter="fade" transition="in">
                                      <p:cBhvr>
                                        <p:cTn dur="1000"/>
                                        <p:tgtEl>
                                          <p:spTgt spid="378"/>
                                        </p:tgtEl>
                                      </p:cBhvr>
                                    </p:animEffect>
                                  </p:childTnLst>
                                </p:cTn>
                              </p:par>
                              <p:par>
                                <p:cTn fill="hold" nodeType="withEffect" presetClass="entr" presetID="10" presetSubtype="0">
                                  <p:stCondLst>
                                    <p:cond delay="0"/>
                                  </p:stCondLst>
                                  <p:childTnLst>
                                    <p:set>
                                      <p:cBhvr>
                                        <p:cTn dur="1" fill="hold">
                                          <p:stCondLst>
                                            <p:cond delay="0"/>
                                          </p:stCondLst>
                                        </p:cTn>
                                        <p:tgtEl>
                                          <p:spTgt spid="379"/>
                                        </p:tgtEl>
                                        <p:attrNameLst>
                                          <p:attrName>style.visibility</p:attrName>
                                        </p:attrNameLst>
                                      </p:cBhvr>
                                      <p:to>
                                        <p:strVal val="visible"/>
                                      </p:to>
                                    </p:set>
                                    <p:animEffect filter="fade" transition="in">
                                      <p:cBhvr>
                                        <p:cTn dur="1000"/>
                                        <p:tgtEl>
                                          <p:spTgt spid="379"/>
                                        </p:tgtEl>
                                      </p:cBhvr>
                                    </p:animEffect>
                                  </p:childTnLst>
                                </p:cTn>
                              </p:par>
                              <p:par>
                                <p:cTn fill="hold" nodeType="withEffect" presetClass="entr" presetID="10" presetSubtype="0">
                                  <p:stCondLst>
                                    <p:cond delay="0"/>
                                  </p:stCondLst>
                                  <p:childTnLst>
                                    <p:set>
                                      <p:cBhvr>
                                        <p:cTn dur="1" fill="hold">
                                          <p:stCondLst>
                                            <p:cond delay="0"/>
                                          </p:stCondLst>
                                        </p:cTn>
                                        <p:tgtEl>
                                          <p:spTgt spid="380"/>
                                        </p:tgtEl>
                                        <p:attrNameLst>
                                          <p:attrName>style.visibility</p:attrName>
                                        </p:attrNameLst>
                                      </p:cBhvr>
                                      <p:to>
                                        <p:strVal val="visible"/>
                                      </p:to>
                                    </p:set>
                                    <p:animEffect filter="fade" transition="in">
                                      <p:cBhvr>
                                        <p:cTn dur="1000"/>
                                        <p:tgtEl>
                                          <p:spTgt spid="380"/>
                                        </p:tgtEl>
                                      </p:cBhvr>
                                    </p:animEffect>
                                  </p:childTnLst>
                                </p:cTn>
                              </p:par>
                              <p:par>
                                <p:cTn fill="hold" nodeType="withEffect" presetClass="entr" presetID="10" presetSubtype="0">
                                  <p:stCondLst>
                                    <p:cond delay="0"/>
                                  </p:stCondLst>
                                  <p:childTnLst>
                                    <p:set>
                                      <p:cBhvr>
                                        <p:cTn dur="1" fill="hold">
                                          <p:stCondLst>
                                            <p:cond delay="0"/>
                                          </p:stCondLst>
                                        </p:cTn>
                                        <p:tgtEl>
                                          <p:spTgt spid="381"/>
                                        </p:tgtEl>
                                        <p:attrNameLst>
                                          <p:attrName>style.visibility</p:attrName>
                                        </p:attrNameLst>
                                      </p:cBhvr>
                                      <p:to>
                                        <p:strVal val="visible"/>
                                      </p:to>
                                    </p:set>
                                    <p:animEffect filter="fade" transition="in">
                                      <p:cBhvr>
                                        <p:cTn dur="1000"/>
                                        <p:tgtEl>
                                          <p:spTgt spid="381"/>
                                        </p:tgtEl>
                                      </p:cBhvr>
                                    </p:animEffect>
                                  </p:childTnLst>
                                </p:cTn>
                              </p:par>
                              <p:par>
                                <p:cTn fill="hold" nodeType="withEffect" presetClass="entr" presetID="10" presetSubtype="0">
                                  <p:stCondLst>
                                    <p:cond delay="0"/>
                                  </p:stCondLst>
                                  <p:childTnLst>
                                    <p:set>
                                      <p:cBhvr>
                                        <p:cTn dur="1" fill="hold">
                                          <p:stCondLst>
                                            <p:cond delay="0"/>
                                          </p:stCondLst>
                                        </p:cTn>
                                        <p:tgtEl>
                                          <p:spTgt spid="382"/>
                                        </p:tgtEl>
                                        <p:attrNameLst>
                                          <p:attrName>style.visibility</p:attrName>
                                        </p:attrNameLst>
                                      </p:cBhvr>
                                      <p:to>
                                        <p:strVal val="visible"/>
                                      </p:to>
                                    </p:set>
                                    <p:animEffect filter="fade" transition="in">
                                      <p:cBhvr>
                                        <p:cTn dur="1000"/>
                                        <p:tgtEl>
                                          <p:spTgt spid="382"/>
                                        </p:tgtEl>
                                      </p:cBhvr>
                                    </p:animEffect>
                                  </p:childTnLst>
                                </p:cTn>
                              </p:par>
                              <p:par>
                                <p:cTn fill="hold" nodeType="withEffect" presetClass="entr" presetID="10" presetSubtype="0">
                                  <p:stCondLst>
                                    <p:cond delay="0"/>
                                  </p:stCondLst>
                                  <p:childTnLst>
                                    <p:set>
                                      <p:cBhvr>
                                        <p:cTn dur="1" fill="hold">
                                          <p:stCondLst>
                                            <p:cond delay="0"/>
                                          </p:stCondLst>
                                        </p:cTn>
                                        <p:tgtEl>
                                          <p:spTgt spid="383"/>
                                        </p:tgtEl>
                                        <p:attrNameLst>
                                          <p:attrName>style.visibility</p:attrName>
                                        </p:attrNameLst>
                                      </p:cBhvr>
                                      <p:to>
                                        <p:strVal val="visible"/>
                                      </p:to>
                                    </p:set>
                                    <p:animEffect filter="fade" transition="in">
                                      <p:cBhvr>
                                        <p:cTn dur="1000"/>
                                        <p:tgtEl>
                                          <p:spTgt spid="38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7" name="Shape 387"/>
        <p:cNvGrpSpPr/>
        <p:nvPr/>
      </p:nvGrpSpPr>
      <p:grpSpPr>
        <a:xfrm>
          <a:off x="0" y="0"/>
          <a:ext cx="0" cy="0"/>
          <a:chOff x="0" y="0"/>
          <a:chExt cx="0" cy="0"/>
        </a:xfrm>
      </p:grpSpPr>
      <p:sp>
        <p:nvSpPr>
          <p:cNvPr id="388" name="Shape 388"/>
          <p:cNvSpPr txBox="1"/>
          <p:nvPr>
            <p:ph type="title"/>
          </p:nvPr>
        </p:nvSpPr>
        <p:spPr>
          <a:xfrm>
            <a:off x="345899" y="417975"/>
            <a:ext cx="6508500" cy="1143000"/>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Clr>
                <a:schemeClr val="accent1"/>
              </a:buClr>
              <a:buFont typeface="Questrial"/>
              <a:buNone/>
            </a:pPr>
            <a:r>
              <a:rPr b="0" i="0" lang="en-US" sz="4800" u="none" cap="none" strike="noStrike">
                <a:solidFill>
                  <a:schemeClr val="accent1"/>
                </a:solidFill>
                <a:latin typeface="Questrial"/>
                <a:ea typeface="Questrial"/>
                <a:cs typeface="Questrial"/>
                <a:sym typeface="Questrial"/>
              </a:rPr>
              <a:t>Records</a:t>
            </a:r>
            <a:endParaRPr b="0" i="0" sz="4800" u="none" cap="none" strike="noStrike">
              <a:solidFill>
                <a:schemeClr val="accent1"/>
              </a:solidFill>
              <a:latin typeface="Questrial"/>
              <a:ea typeface="Questrial"/>
              <a:cs typeface="Questrial"/>
              <a:sym typeface="Questrial"/>
            </a:endParaRPr>
          </a:p>
        </p:txBody>
      </p:sp>
      <p:sp>
        <p:nvSpPr>
          <p:cNvPr id="389" name="Shape 389"/>
          <p:cNvSpPr txBox="1"/>
          <p:nvPr>
            <p:ph idx="1" type="body"/>
          </p:nvPr>
        </p:nvSpPr>
        <p:spPr>
          <a:xfrm>
            <a:off x="452850" y="2314588"/>
            <a:ext cx="8238300" cy="2424600"/>
          </a:xfrm>
          <a:prstGeom prst="rect">
            <a:avLst/>
          </a:prstGeom>
          <a:noFill/>
          <a:ln>
            <a:noFill/>
          </a:ln>
        </p:spPr>
        <p:txBody>
          <a:bodyPr anchorCtr="0" anchor="t" bIns="45700" lIns="91425" spcFirstLastPara="1" rIns="91425" wrap="square" tIns="45700">
            <a:noAutofit/>
          </a:bodyPr>
          <a:lstStyle/>
          <a:p>
            <a:pPr indent="-228600" lvl="0" marL="228600" marR="0" rtl="0" algn="l">
              <a:spcBef>
                <a:spcPts val="0"/>
              </a:spcBef>
              <a:spcAft>
                <a:spcPts val="0"/>
              </a:spcAft>
              <a:buClr>
                <a:schemeClr val="accent1"/>
              </a:buClr>
              <a:buSzPts val="2000"/>
              <a:buFont typeface="Noto Sans Symbols"/>
              <a:buChar char="◼"/>
            </a:pPr>
            <a:r>
              <a:rPr b="0" i="0" lang="en-US" sz="2000" u="none" cap="none" strike="noStrike">
                <a:solidFill>
                  <a:schemeClr val="dk2"/>
                </a:solidFill>
                <a:latin typeface="Questrial"/>
                <a:ea typeface="Questrial"/>
                <a:cs typeface="Questrial"/>
                <a:sym typeface="Questrial"/>
              </a:rPr>
              <a:t>As well as a Cash book and all </a:t>
            </a:r>
            <a:r>
              <a:rPr b="0" i="0" lang="en-US" sz="2000" u="sng" cap="none" strike="noStrike">
                <a:solidFill>
                  <a:schemeClr val="dk2"/>
                </a:solidFill>
                <a:latin typeface="Questrial"/>
                <a:ea typeface="Questrial"/>
                <a:cs typeface="Questrial"/>
                <a:sym typeface="Questrial"/>
              </a:rPr>
              <a:t>receipts </a:t>
            </a:r>
            <a:r>
              <a:rPr b="0" i="0" lang="en-US" sz="2000" u="none" cap="none" strike="noStrike">
                <a:solidFill>
                  <a:schemeClr val="dk2"/>
                </a:solidFill>
                <a:latin typeface="Questrial"/>
                <a:ea typeface="Questrial"/>
                <a:cs typeface="Questrial"/>
                <a:sym typeface="Questrial"/>
              </a:rPr>
              <a:t>you must keep:</a:t>
            </a:r>
            <a:endParaRPr/>
          </a:p>
          <a:p>
            <a:pPr indent="-241300" lvl="1" marL="457200" marR="0" rtl="0" algn="l">
              <a:spcBef>
                <a:spcPts val="1800"/>
              </a:spcBef>
              <a:spcAft>
                <a:spcPts val="0"/>
              </a:spcAft>
              <a:buClr>
                <a:schemeClr val="accent1"/>
              </a:buClr>
              <a:buSzPts val="2000"/>
              <a:buFont typeface="Noto Sans Symbols"/>
              <a:buChar char="◼"/>
            </a:pPr>
            <a:r>
              <a:rPr b="0" i="0" lang="en-US" sz="2000" u="none" cap="none" strike="noStrike">
                <a:solidFill>
                  <a:schemeClr val="dk2"/>
                </a:solidFill>
                <a:latin typeface="Questrial"/>
                <a:ea typeface="Questrial"/>
                <a:cs typeface="Questrial"/>
                <a:sym typeface="Questrial"/>
              </a:rPr>
              <a:t>Bank statements from the last 7 years of your society</a:t>
            </a:r>
            <a:endParaRPr/>
          </a:p>
          <a:p>
            <a:pPr indent="-241300" lvl="1" marL="457200" marR="0" rtl="0" algn="l">
              <a:spcBef>
                <a:spcPts val="1800"/>
              </a:spcBef>
              <a:spcAft>
                <a:spcPts val="0"/>
              </a:spcAft>
              <a:buClr>
                <a:schemeClr val="accent1"/>
              </a:buClr>
              <a:buSzPts val="2000"/>
              <a:buFont typeface="Noto Sans Symbols"/>
              <a:buChar char="◼"/>
            </a:pPr>
            <a:r>
              <a:rPr b="0" i="0" lang="en-US" sz="2000" u="none" cap="none" strike="noStrike">
                <a:solidFill>
                  <a:schemeClr val="dk2"/>
                </a:solidFill>
                <a:latin typeface="Questrial"/>
                <a:ea typeface="Questrial"/>
                <a:cs typeface="Questrial"/>
                <a:sym typeface="Questrial"/>
              </a:rPr>
              <a:t>A lockable cash box, to keep all cash in</a:t>
            </a:r>
            <a:endParaRPr/>
          </a:p>
          <a:p>
            <a:pPr indent="-241300" lvl="1" marL="457200" marR="0" rtl="0" algn="l">
              <a:spcBef>
                <a:spcPts val="1800"/>
              </a:spcBef>
              <a:spcAft>
                <a:spcPts val="0"/>
              </a:spcAft>
              <a:buClr>
                <a:schemeClr val="accent1"/>
              </a:buClr>
              <a:buSzPts val="2000"/>
              <a:buFont typeface="Noto Sans Symbols"/>
              <a:buChar char="◼"/>
            </a:pPr>
            <a:r>
              <a:rPr b="0" i="0" lang="en-US" sz="2000" u="none" cap="none" strike="noStrike">
                <a:solidFill>
                  <a:schemeClr val="dk2"/>
                </a:solidFill>
                <a:latin typeface="Questrial"/>
                <a:ea typeface="Questrial"/>
                <a:cs typeface="Questrial"/>
                <a:sym typeface="Questrial"/>
              </a:rPr>
              <a:t>Cheque books (stored securely) and your Paying in book</a:t>
            </a:r>
            <a:endParaRPr/>
          </a:p>
        </p:txBody>
      </p:sp>
      <p:pic>
        <p:nvPicPr>
          <p:cNvPr id="390" name="Shape 390"/>
          <p:cNvPicPr preferRelativeResize="0"/>
          <p:nvPr/>
        </p:nvPicPr>
        <p:blipFill>
          <a:blip r:embed="rId3">
            <a:alphaModFix/>
          </a:blip>
          <a:stretch>
            <a:fillRect/>
          </a:stretch>
        </p:blipFill>
        <p:spPr>
          <a:xfrm>
            <a:off x="457200" y="5492798"/>
            <a:ext cx="1327825" cy="1066050"/>
          </a:xfrm>
          <a:prstGeom prst="rect">
            <a:avLst/>
          </a:prstGeom>
          <a:noFill/>
          <a:ln>
            <a:noFill/>
          </a:ln>
        </p:spPr>
      </p:pic>
      <p:pic>
        <p:nvPicPr>
          <p:cNvPr id="391" name="Shape 391"/>
          <p:cNvPicPr preferRelativeResize="0"/>
          <p:nvPr/>
        </p:nvPicPr>
        <p:blipFill>
          <a:blip r:embed="rId4">
            <a:alphaModFix/>
          </a:blip>
          <a:stretch>
            <a:fillRect/>
          </a:stretch>
        </p:blipFill>
        <p:spPr>
          <a:xfrm>
            <a:off x="2350518" y="4983177"/>
            <a:ext cx="2042861" cy="1142999"/>
          </a:xfrm>
          <a:prstGeom prst="rect">
            <a:avLst/>
          </a:prstGeom>
          <a:noFill/>
          <a:ln>
            <a:noFill/>
          </a:ln>
        </p:spPr>
      </p:pic>
      <p:pic>
        <p:nvPicPr>
          <p:cNvPr id="392" name="Shape 392"/>
          <p:cNvPicPr preferRelativeResize="0"/>
          <p:nvPr/>
        </p:nvPicPr>
        <p:blipFill>
          <a:blip r:embed="rId5">
            <a:alphaModFix/>
          </a:blip>
          <a:stretch>
            <a:fillRect/>
          </a:stretch>
        </p:blipFill>
        <p:spPr>
          <a:xfrm>
            <a:off x="4958875" y="5180775"/>
            <a:ext cx="1529075" cy="1529075"/>
          </a:xfrm>
          <a:prstGeom prst="rect">
            <a:avLst/>
          </a:prstGeom>
          <a:noFill/>
          <a:ln>
            <a:noFill/>
          </a:ln>
        </p:spPr>
      </p:pic>
      <p:pic>
        <p:nvPicPr>
          <p:cNvPr id="393" name="Shape 393"/>
          <p:cNvPicPr preferRelativeResize="0"/>
          <p:nvPr/>
        </p:nvPicPr>
        <p:blipFill rotWithShape="1">
          <a:blip r:embed="rId6">
            <a:alphaModFix/>
          </a:blip>
          <a:srcRect b="13718" l="0" r="0" t="0"/>
          <a:stretch/>
        </p:blipFill>
        <p:spPr>
          <a:xfrm>
            <a:off x="6854275" y="4983175"/>
            <a:ext cx="1725074" cy="9285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7" name="Shape 397"/>
        <p:cNvGrpSpPr/>
        <p:nvPr/>
      </p:nvGrpSpPr>
      <p:grpSpPr>
        <a:xfrm>
          <a:off x="0" y="0"/>
          <a:ext cx="0" cy="0"/>
          <a:chOff x="0" y="0"/>
          <a:chExt cx="0" cy="0"/>
        </a:xfrm>
      </p:grpSpPr>
      <p:sp>
        <p:nvSpPr>
          <p:cNvPr id="398" name="Shape 398"/>
          <p:cNvSpPr txBox="1"/>
          <p:nvPr>
            <p:ph type="title"/>
          </p:nvPr>
        </p:nvSpPr>
        <p:spPr>
          <a:xfrm>
            <a:off x="457199" y="914400"/>
            <a:ext cx="6508377" cy="1143000"/>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Clr>
                <a:schemeClr val="accent1"/>
              </a:buClr>
              <a:buFont typeface="Questrial"/>
              <a:buNone/>
            </a:pPr>
            <a:r>
              <a:rPr b="0" i="0" lang="en-US" sz="3600" u="none" cap="none" strike="noStrike">
                <a:solidFill>
                  <a:schemeClr val="accent1"/>
                </a:solidFill>
                <a:latin typeface="Questrial"/>
                <a:ea typeface="Questrial"/>
                <a:cs typeface="Questrial"/>
                <a:sym typeface="Questrial"/>
              </a:rPr>
              <a:t>Audits</a:t>
            </a:r>
            <a:endParaRPr b="0" i="0" sz="3600" u="none" cap="none" strike="noStrike">
              <a:solidFill>
                <a:schemeClr val="accent1"/>
              </a:solidFill>
              <a:latin typeface="Questrial"/>
              <a:ea typeface="Questrial"/>
              <a:cs typeface="Questrial"/>
              <a:sym typeface="Questrial"/>
            </a:endParaRPr>
          </a:p>
        </p:txBody>
      </p:sp>
      <p:sp>
        <p:nvSpPr>
          <p:cNvPr id="399" name="Shape 399"/>
          <p:cNvSpPr txBox="1"/>
          <p:nvPr>
            <p:ph idx="1" type="body"/>
          </p:nvPr>
        </p:nvSpPr>
        <p:spPr>
          <a:xfrm>
            <a:off x="457199" y="2209800"/>
            <a:ext cx="8398165" cy="3916363"/>
          </a:xfrm>
          <a:prstGeom prst="rect">
            <a:avLst/>
          </a:prstGeom>
          <a:noFill/>
          <a:ln>
            <a:noFill/>
          </a:ln>
        </p:spPr>
        <p:txBody>
          <a:bodyPr anchorCtr="0" anchor="t" bIns="45700" lIns="91425" spcFirstLastPara="1" rIns="91425" wrap="square" tIns="45700">
            <a:noAutofit/>
          </a:bodyPr>
          <a:lstStyle/>
          <a:p>
            <a:pPr indent="-228600" lvl="0" marL="228600" marR="0" rtl="0" algn="l">
              <a:spcBef>
                <a:spcPts val="0"/>
              </a:spcBef>
              <a:spcAft>
                <a:spcPts val="0"/>
              </a:spcAft>
              <a:buClr>
                <a:schemeClr val="accent1"/>
              </a:buClr>
              <a:buSzPts val="2000"/>
              <a:buFont typeface="Noto Sans Symbols"/>
              <a:buChar char="◼"/>
            </a:pPr>
            <a:r>
              <a:rPr b="0" i="0" lang="en-US" sz="2000" u="none" cap="none" strike="noStrike">
                <a:solidFill>
                  <a:schemeClr val="dk2"/>
                </a:solidFill>
                <a:latin typeface="Questrial"/>
                <a:ea typeface="Questrial"/>
                <a:cs typeface="Questrial"/>
                <a:sym typeface="Questrial"/>
              </a:rPr>
              <a:t>Biannual Audit</a:t>
            </a:r>
            <a:endParaRPr/>
          </a:p>
          <a:p>
            <a:pPr indent="-228600" lvl="1" marL="457200" marR="0" rtl="0" algn="l">
              <a:spcBef>
                <a:spcPts val="600"/>
              </a:spcBef>
              <a:spcAft>
                <a:spcPts val="0"/>
              </a:spcAft>
              <a:buClr>
                <a:srgbClr val="4C0000"/>
              </a:buClr>
              <a:buSzPts val="1800"/>
              <a:buFont typeface="Noto Sans Symbols"/>
              <a:buChar char="◼"/>
            </a:pPr>
            <a:r>
              <a:rPr b="0" i="0" lang="en-US" sz="1800" u="none" cap="none" strike="noStrike">
                <a:solidFill>
                  <a:schemeClr val="dk2"/>
                </a:solidFill>
                <a:latin typeface="Questrial"/>
                <a:ea typeface="Questrial"/>
                <a:cs typeface="Questrial"/>
                <a:sym typeface="Questrial"/>
              </a:rPr>
              <a:t>Accounts due in December and May every year.</a:t>
            </a:r>
            <a:endParaRPr/>
          </a:p>
          <a:p>
            <a:pPr indent="-228600" lvl="1" marL="457200" marR="0" rtl="0" algn="l">
              <a:spcBef>
                <a:spcPts val="600"/>
              </a:spcBef>
              <a:spcAft>
                <a:spcPts val="0"/>
              </a:spcAft>
              <a:buClr>
                <a:srgbClr val="4C0000"/>
              </a:buClr>
              <a:buSzPts val="1800"/>
              <a:buFont typeface="Noto Sans Symbols"/>
              <a:buChar char="◼"/>
            </a:pPr>
            <a:r>
              <a:rPr b="0" i="0" lang="en-US" sz="1800" u="none" cap="none" strike="noStrike">
                <a:solidFill>
                  <a:schemeClr val="dk2"/>
                </a:solidFill>
                <a:latin typeface="Questrial"/>
                <a:ea typeface="Questrial"/>
                <a:cs typeface="Questrial"/>
                <a:sym typeface="Questrial"/>
              </a:rPr>
              <a:t>At both audits you must submit</a:t>
            </a:r>
            <a:endParaRPr/>
          </a:p>
          <a:p>
            <a:pPr indent="-228600" lvl="2" marL="685800" marR="0" rtl="0" algn="l">
              <a:spcBef>
                <a:spcPts val="600"/>
              </a:spcBef>
              <a:spcAft>
                <a:spcPts val="0"/>
              </a:spcAft>
              <a:buClr>
                <a:schemeClr val="accent1"/>
              </a:buClr>
              <a:buSzPts val="1800"/>
              <a:buFont typeface="Noto Sans Symbols"/>
              <a:buChar char="◼"/>
            </a:pPr>
            <a:r>
              <a:rPr b="0" i="0" lang="en-US" sz="1800" u="none" cap="none" strike="noStrike">
                <a:solidFill>
                  <a:schemeClr val="dk2"/>
                </a:solidFill>
                <a:latin typeface="Questrial"/>
                <a:ea typeface="Questrial"/>
                <a:cs typeface="Questrial"/>
                <a:sym typeface="Questrial"/>
              </a:rPr>
              <a:t>All bank statements issued since the previous Audit</a:t>
            </a:r>
            <a:endParaRPr/>
          </a:p>
          <a:p>
            <a:pPr indent="-228600" lvl="2" marL="685800" marR="0" rtl="0" algn="l">
              <a:spcBef>
                <a:spcPts val="600"/>
              </a:spcBef>
              <a:spcAft>
                <a:spcPts val="0"/>
              </a:spcAft>
              <a:buClr>
                <a:schemeClr val="accent1"/>
              </a:buClr>
              <a:buSzPts val="1800"/>
              <a:buFont typeface="Noto Sans Symbols"/>
              <a:buChar char="◼"/>
            </a:pPr>
            <a:r>
              <a:rPr b="0" i="0" lang="en-US" sz="1800" u="none" cap="none" strike="noStrike">
                <a:solidFill>
                  <a:schemeClr val="dk2"/>
                </a:solidFill>
                <a:latin typeface="Questrial"/>
                <a:ea typeface="Questrial"/>
                <a:cs typeface="Questrial"/>
                <a:sym typeface="Questrial"/>
              </a:rPr>
              <a:t>Cataloged receipts for society expenditure since the previous audit</a:t>
            </a:r>
            <a:endParaRPr/>
          </a:p>
          <a:p>
            <a:pPr indent="-228600" lvl="2" marL="685800" marR="0" rtl="0" algn="l">
              <a:spcBef>
                <a:spcPts val="600"/>
              </a:spcBef>
              <a:spcAft>
                <a:spcPts val="0"/>
              </a:spcAft>
              <a:buClr>
                <a:schemeClr val="accent1"/>
              </a:buClr>
              <a:buSzPts val="1800"/>
              <a:buFont typeface="Noto Sans Symbols"/>
              <a:buChar char="◼"/>
            </a:pPr>
            <a:r>
              <a:rPr b="0" i="0" lang="en-US" sz="1800" u="none" cap="none" strike="noStrike">
                <a:solidFill>
                  <a:schemeClr val="dk2"/>
                </a:solidFill>
                <a:latin typeface="Questrial"/>
                <a:ea typeface="Questrial"/>
                <a:cs typeface="Questrial"/>
                <a:sym typeface="Questrial"/>
              </a:rPr>
              <a:t>Complete record of income and expenditure (i.e. a cash book)</a:t>
            </a:r>
            <a:endParaRPr/>
          </a:p>
          <a:p>
            <a:pPr indent="-228600" lvl="2" marL="685800" marR="0" rtl="0" algn="l">
              <a:spcBef>
                <a:spcPts val="600"/>
              </a:spcBef>
              <a:spcAft>
                <a:spcPts val="0"/>
              </a:spcAft>
              <a:buClr>
                <a:schemeClr val="accent1"/>
              </a:buClr>
              <a:buSzPts val="1800"/>
              <a:buFont typeface="Noto Sans Symbols"/>
              <a:buChar char="◼"/>
            </a:pPr>
            <a:r>
              <a:rPr b="0" i="0" lang="en-US" sz="1800" u="none" cap="none" strike="noStrike">
                <a:solidFill>
                  <a:schemeClr val="dk2"/>
                </a:solidFill>
                <a:latin typeface="Questrial"/>
                <a:ea typeface="Questrial"/>
                <a:cs typeface="Questrial"/>
                <a:sym typeface="Questrial"/>
              </a:rPr>
              <a:t>Cheque book and paying-in book</a:t>
            </a:r>
            <a:endParaRPr b="0" i="0" sz="2000" u="none" cap="none" strike="noStrike">
              <a:solidFill>
                <a:schemeClr val="dk2"/>
              </a:solidFill>
              <a:latin typeface="Questrial"/>
              <a:ea typeface="Questrial"/>
              <a:cs typeface="Questrial"/>
              <a:sym typeface="Questria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Plaza">
  <a:themeElements>
    <a:clrScheme name="Plaza">
      <a:dk1>
        <a:srgbClr val="000000"/>
      </a:dk1>
      <a:lt1>
        <a:srgbClr val="FFFFFF"/>
      </a:lt1>
      <a:dk2>
        <a:srgbClr val="333333"/>
      </a:dk2>
      <a:lt2>
        <a:srgbClr val="CCCCCC"/>
      </a:lt2>
      <a:accent1>
        <a:srgbClr val="990000"/>
      </a:accent1>
      <a:accent2>
        <a:srgbClr val="580101"/>
      </a:accent2>
      <a:accent3>
        <a:srgbClr val="E94A00"/>
      </a:accent3>
      <a:accent4>
        <a:srgbClr val="EB8F00"/>
      </a:accent4>
      <a:accent5>
        <a:srgbClr val="A4A4A4"/>
      </a:accent5>
      <a:accent6>
        <a:srgbClr val="666666"/>
      </a:accent6>
      <a:hlink>
        <a:srgbClr val="D01010"/>
      </a:hlink>
      <a:folHlink>
        <a:srgbClr val="E6682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Plaza">
  <a:themeElements>
    <a:clrScheme name="Plaza">
      <a:dk1>
        <a:srgbClr val="000000"/>
      </a:dk1>
      <a:lt1>
        <a:srgbClr val="FFFFFF"/>
      </a:lt1>
      <a:dk2>
        <a:srgbClr val="333333"/>
      </a:dk2>
      <a:lt2>
        <a:srgbClr val="CCCCCC"/>
      </a:lt2>
      <a:accent1>
        <a:srgbClr val="990000"/>
      </a:accent1>
      <a:accent2>
        <a:srgbClr val="580101"/>
      </a:accent2>
      <a:accent3>
        <a:srgbClr val="E94A00"/>
      </a:accent3>
      <a:accent4>
        <a:srgbClr val="EB8F00"/>
      </a:accent4>
      <a:accent5>
        <a:srgbClr val="A4A4A4"/>
      </a:accent5>
      <a:accent6>
        <a:srgbClr val="666666"/>
      </a:accent6>
      <a:hlink>
        <a:srgbClr val="D01010"/>
      </a:hlink>
      <a:folHlink>
        <a:srgbClr val="E6682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