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53"/>
  </p:notesMasterIdLst>
  <p:sldIdLst>
    <p:sldId id="256" r:id="rId5"/>
    <p:sldId id="257" r:id="rId6"/>
    <p:sldId id="305" r:id="rId7"/>
    <p:sldId id="306" r:id="rId8"/>
    <p:sldId id="309" r:id="rId9"/>
    <p:sldId id="307" r:id="rId10"/>
    <p:sldId id="308" r:id="rId11"/>
    <p:sldId id="310" r:id="rId12"/>
    <p:sldId id="264" r:id="rId13"/>
    <p:sldId id="311" r:id="rId14"/>
    <p:sldId id="312" r:id="rId15"/>
    <p:sldId id="267" r:id="rId16"/>
    <p:sldId id="313" r:id="rId17"/>
    <p:sldId id="314" r:id="rId18"/>
    <p:sldId id="315" r:id="rId19"/>
    <p:sldId id="316" r:id="rId20"/>
    <p:sldId id="317" r:id="rId21"/>
    <p:sldId id="318" r:id="rId22"/>
    <p:sldId id="319" r:id="rId23"/>
    <p:sldId id="275" r:id="rId24"/>
    <p:sldId id="276" r:id="rId25"/>
    <p:sldId id="277" r:id="rId26"/>
    <p:sldId id="320" r:id="rId27"/>
    <p:sldId id="302" r:id="rId28"/>
    <p:sldId id="303" r:id="rId29"/>
    <p:sldId id="304" r:id="rId30"/>
    <p:sldId id="321" r:id="rId31"/>
    <p:sldId id="279" r:id="rId32"/>
    <p:sldId id="280" r:id="rId33"/>
    <p:sldId id="281" r:id="rId34"/>
    <p:sldId id="282" r:id="rId35"/>
    <p:sldId id="283" r:id="rId36"/>
    <p:sldId id="284" r:id="rId37"/>
    <p:sldId id="286" r:id="rId38"/>
    <p:sldId id="322" r:id="rId39"/>
    <p:sldId id="300" r:id="rId40"/>
    <p:sldId id="288" r:id="rId41"/>
    <p:sldId id="329" r:id="rId42"/>
    <p:sldId id="323" r:id="rId43"/>
    <p:sldId id="328" r:id="rId44"/>
    <p:sldId id="291" r:id="rId45"/>
    <p:sldId id="292" r:id="rId46"/>
    <p:sldId id="293" r:id="rId47"/>
    <p:sldId id="294" r:id="rId48"/>
    <p:sldId id="325" r:id="rId49"/>
    <p:sldId id="296" r:id="rId50"/>
    <p:sldId id="326" r:id="rId51"/>
    <p:sldId id="327" r:id="rId5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4" roundtripDataSignature="AMtx7mhkWwhFq1FhN2Xdx0wIRN/kEuuJg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1B5A"/>
    <a:srgbClr val="761A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14A0F75-393A-4376-960B-74712CA46E46}">
  <a:tblStyle styleId="{D14A0F75-393A-4376-960B-74712CA46E46}" styleName="Table_0">
    <a:wholeTbl>
      <a:tcTxStyle b="off" i="off">
        <a:font>
          <a:latin typeface="Calibri"/>
          <a:ea typeface="Calibri"/>
          <a:cs typeface="Calibri"/>
        </a:font>
        <a:schemeClr val="dk1"/>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57" autoAdjust="0"/>
    <p:restoredTop sz="94660"/>
  </p:normalViewPr>
  <p:slideViewPr>
    <p:cSldViewPr snapToGrid="0">
      <p:cViewPr varScale="1">
        <p:scale>
          <a:sx n="45" d="100"/>
          <a:sy n="45" d="100"/>
        </p:scale>
        <p:origin x="42" y="975"/>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customschemas.google.com/relationships/presentationmetadata" Target="meta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cob Carey" userId="fd7e14e3-0df1-4de8-b687-41a82ce752cb" providerId="ADAL" clId="{24FAC51C-F7D0-4904-91E3-18093366F29B}"/>
    <pc:docChg chg="undo custSel modSld">
      <pc:chgData name="Jacob Carey" userId="fd7e14e3-0df1-4de8-b687-41a82ce752cb" providerId="ADAL" clId="{24FAC51C-F7D0-4904-91E3-18093366F29B}" dt="2024-10-06T16:25:17.168" v="10" actId="1076"/>
      <pc:docMkLst>
        <pc:docMk/>
      </pc:docMkLst>
      <pc:sldChg chg="modSp mod">
        <pc:chgData name="Jacob Carey" userId="fd7e14e3-0df1-4de8-b687-41a82ce752cb" providerId="ADAL" clId="{24FAC51C-F7D0-4904-91E3-18093366F29B}" dt="2024-10-06T16:09:32.381" v="1" actId="20577"/>
        <pc:sldMkLst>
          <pc:docMk/>
          <pc:sldMk cId="3585510977" sldId="305"/>
        </pc:sldMkLst>
        <pc:spChg chg="mod">
          <ac:chgData name="Jacob Carey" userId="fd7e14e3-0df1-4de8-b687-41a82ce752cb" providerId="ADAL" clId="{24FAC51C-F7D0-4904-91E3-18093366F29B}" dt="2024-10-06T16:09:32.381" v="1" actId="20577"/>
          <ac:spMkLst>
            <pc:docMk/>
            <pc:sldMk cId="3585510977" sldId="305"/>
            <ac:spMk id="8" creationId="{23F15547-0751-9879-E527-963151FD42DB}"/>
          </ac:spMkLst>
        </pc:spChg>
      </pc:sldChg>
      <pc:sldChg chg="addSp modSp mod">
        <pc:chgData name="Jacob Carey" userId="fd7e14e3-0df1-4de8-b687-41a82ce752cb" providerId="ADAL" clId="{24FAC51C-F7D0-4904-91E3-18093366F29B}" dt="2024-10-06T16:25:17.168" v="10" actId="1076"/>
        <pc:sldMkLst>
          <pc:docMk/>
          <pc:sldMk cId="1315653139" sldId="327"/>
        </pc:sldMkLst>
        <pc:spChg chg="mod">
          <ac:chgData name="Jacob Carey" userId="fd7e14e3-0df1-4de8-b687-41a82ce752cb" providerId="ADAL" clId="{24FAC51C-F7D0-4904-91E3-18093366F29B}" dt="2024-10-06T16:25:13.939" v="9" actId="1076"/>
          <ac:spMkLst>
            <pc:docMk/>
            <pc:sldMk cId="1315653139" sldId="327"/>
            <ac:spMk id="4" creationId="{29AFF4E9-3C11-9D95-6C24-24EF38CE37B4}"/>
          </ac:spMkLst>
        </pc:spChg>
        <pc:picChg chg="add mod">
          <ac:chgData name="Jacob Carey" userId="fd7e14e3-0df1-4de8-b687-41a82ce752cb" providerId="ADAL" clId="{24FAC51C-F7D0-4904-91E3-18093366F29B}" dt="2024-10-06T16:25:17.168" v="10" actId="1076"/>
          <ac:picMkLst>
            <pc:docMk/>
            <pc:sldMk cId="1315653139" sldId="327"/>
            <ac:picMk id="3" creationId="{40D4A07C-96D2-E2A2-3995-880C9F813B32}"/>
          </ac:picMkLst>
        </pc:picChg>
      </pc:sldChg>
    </pc:docChg>
  </pc:docChgLst>
  <pc:docChgLst>
    <pc:chgData name="Jacob Carey" userId="fd7e14e3-0df1-4de8-b687-41a82ce752cb" providerId="ADAL" clId="{72FABDC1-0DDB-4777-8340-39BDC1C29637}"/>
    <pc:docChg chg="undo redo custSel addSld delSld modSld sldOrd">
      <pc:chgData name="Jacob Carey" userId="fd7e14e3-0df1-4de8-b687-41a82ce752cb" providerId="ADAL" clId="{72FABDC1-0DDB-4777-8340-39BDC1C29637}" dt="2024-09-02T10:02:53.519" v="6438" actId="14734"/>
      <pc:docMkLst>
        <pc:docMk/>
      </pc:docMkLst>
      <pc:sldChg chg="addSp delSp modSp mod">
        <pc:chgData name="Jacob Carey" userId="fd7e14e3-0df1-4de8-b687-41a82ce752cb" providerId="ADAL" clId="{72FABDC1-0DDB-4777-8340-39BDC1C29637}" dt="2024-08-28T19:23:44.911" v="2474" actId="1076"/>
        <pc:sldMkLst>
          <pc:docMk/>
          <pc:sldMk cId="0" sldId="256"/>
        </pc:sldMkLst>
        <pc:picChg chg="add del mod">
          <ac:chgData name="Jacob Carey" userId="fd7e14e3-0df1-4de8-b687-41a82ce752cb" providerId="ADAL" clId="{72FABDC1-0DDB-4777-8340-39BDC1C29637}" dt="2024-08-28T19:22:55.366" v="2468" actId="478"/>
          <ac:picMkLst>
            <pc:docMk/>
            <pc:sldMk cId="0" sldId="256"/>
            <ac:picMk id="3" creationId="{F7992703-0890-B852-FA41-4F2D4B8B5A47}"/>
          </ac:picMkLst>
        </pc:picChg>
        <pc:picChg chg="add mod">
          <ac:chgData name="Jacob Carey" userId="fd7e14e3-0df1-4de8-b687-41a82ce752cb" providerId="ADAL" clId="{72FABDC1-0DDB-4777-8340-39BDC1C29637}" dt="2024-08-28T19:23:44.911" v="2474" actId="1076"/>
          <ac:picMkLst>
            <pc:docMk/>
            <pc:sldMk cId="0" sldId="256"/>
            <ac:picMk id="4" creationId="{0F105CD1-F7D7-09CD-947F-E2BA53C0353B}"/>
          </ac:picMkLst>
        </pc:picChg>
      </pc:sldChg>
      <pc:sldChg chg="addSp modSp mod">
        <pc:chgData name="Jacob Carey" userId="fd7e14e3-0df1-4de8-b687-41a82ce752cb" providerId="ADAL" clId="{72FABDC1-0DDB-4777-8340-39BDC1C29637}" dt="2024-08-28T19:24:14.864" v="2482" actId="1076"/>
        <pc:sldMkLst>
          <pc:docMk/>
          <pc:sldMk cId="0" sldId="257"/>
        </pc:sldMkLst>
        <pc:picChg chg="add mod">
          <ac:chgData name="Jacob Carey" userId="fd7e14e3-0df1-4de8-b687-41a82ce752cb" providerId="ADAL" clId="{72FABDC1-0DDB-4777-8340-39BDC1C29637}" dt="2024-08-28T19:24:14.864" v="2482" actId="1076"/>
          <ac:picMkLst>
            <pc:docMk/>
            <pc:sldMk cId="0" sldId="257"/>
            <ac:picMk id="2" creationId="{A98A7923-C524-4EFB-645F-9441FA217A1E}"/>
          </ac:picMkLst>
        </pc:picChg>
      </pc:sldChg>
      <pc:sldChg chg="del">
        <pc:chgData name="Jacob Carey" userId="fd7e14e3-0df1-4de8-b687-41a82ce752cb" providerId="ADAL" clId="{72FABDC1-0DDB-4777-8340-39BDC1C29637}" dt="2024-08-27T20:53:17.785" v="0" actId="47"/>
        <pc:sldMkLst>
          <pc:docMk/>
          <pc:sldMk cId="0" sldId="260"/>
        </pc:sldMkLst>
      </pc:sldChg>
      <pc:sldChg chg="add del">
        <pc:chgData name="Jacob Carey" userId="fd7e14e3-0df1-4de8-b687-41a82ce752cb" providerId="ADAL" clId="{72FABDC1-0DDB-4777-8340-39BDC1C29637}" dt="2024-08-27T20:56:30.273" v="99" actId="47"/>
        <pc:sldMkLst>
          <pc:docMk/>
          <pc:sldMk cId="0" sldId="261"/>
        </pc:sldMkLst>
      </pc:sldChg>
      <pc:sldChg chg="del">
        <pc:chgData name="Jacob Carey" userId="fd7e14e3-0df1-4de8-b687-41a82ce752cb" providerId="ADAL" clId="{72FABDC1-0DDB-4777-8340-39BDC1C29637}" dt="2024-08-27T21:51:27.495" v="1404" actId="47"/>
        <pc:sldMkLst>
          <pc:docMk/>
          <pc:sldMk cId="0" sldId="262"/>
        </pc:sldMkLst>
      </pc:sldChg>
      <pc:sldChg chg="modSp del mod">
        <pc:chgData name="Jacob Carey" userId="fd7e14e3-0df1-4de8-b687-41a82ce752cb" providerId="ADAL" clId="{72FABDC1-0DDB-4777-8340-39BDC1C29637}" dt="2024-08-27T21:48:55.042" v="1398" actId="47"/>
        <pc:sldMkLst>
          <pc:docMk/>
          <pc:sldMk cId="0" sldId="263"/>
        </pc:sldMkLst>
        <pc:graphicFrameChg chg="modGraphic">
          <ac:chgData name="Jacob Carey" userId="fd7e14e3-0df1-4de8-b687-41a82ce752cb" providerId="ADAL" clId="{72FABDC1-0DDB-4777-8340-39BDC1C29637}" dt="2024-08-27T21:48:53.347" v="1397" actId="20577"/>
          <ac:graphicFrameMkLst>
            <pc:docMk/>
            <pc:sldMk cId="0" sldId="263"/>
            <ac:graphicFrameMk id="144" creationId="{00000000-0000-0000-0000-000000000000}"/>
          </ac:graphicFrameMkLst>
        </pc:graphicFrameChg>
      </pc:sldChg>
      <pc:sldChg chg="addSp delSp modSp mod">
        <pc:chgData name="Jacob Carey" userId="fd7e14e3-0df1-4de8-b687-41a82ce752cb" providerId="ADAL" clId="{72FABDC1-0DDB-4777-8340-39BDC1C29637}" dt="2024-08-28T18:37:09.484" v="1671" actId="1076"/>
        <pc:sldMkLst>
          <pc:docMk/>
          <pc:sldMk cId="0" sldId="264"/>
        </pc:sldMkLst>
        <pc:spChg chg="add mod">
          <ac:chgData name="Jacob Carey" userId="fd7e14e3-0df1-4de8-b687-41a82ce752cb" providerId="ADAL" clId="{72FABDC1-0DDB-4777-8340-39BDC1C29637}" dt="2024-08-28T18:37:09.484" v="1671" actId="1076"/>
          <ac:spMkLst>
            <pc:docMk/>
            <pc:sldMk cId="0" sldId="264"/>
            <ac:spMk id="9" creationId="{65B6A9C7-3525-9935-7431-9EAB2E2DCCB4}"/>
          </ac:spMkLst>
        </pc:spChg>
        <pc:spChg chg="add del mod">
          <ac:chgData name="Jacob Carey" userId="fd7e14e3-0df1-4de8-b687-41a82ce752cb" providerId="ADAL" clId="{72FABDC1-0DDB-4777-8340-39BDC1C29637}" dt="2024-08-27T22:02:07.488" v="1605" actId="478"/>
          <ac:spMkLst>
            <pc:docMk/>
            <pc:sldMk cId="0" sldId="264"/>
            <ac:spMk id="11" creationId="{601A5E5D-8405-D409-72D3-B54E41A711B0}"/>
          </ac:spMkLst>
        </pc:spChg>
        <pc:spChg chg="mod">
          <ac:chgData name="Jacob Carey" userId="fd7e14e3-0df1-4de8-b687-41a82ce752cb" providerId="ADAL" clId="{72FABDC1-0DDB-4777-8340-39BDC1C29637}" dt="2024-08-27T22:00:38.150" v="1441" actId="1076"/>
          <ac:spMkLst>
            <pc:docMk/>
            <pc:sldMk cId="0" sldId="264"/>
            <ac:spMk id="149" creationId="{00000000-0000-0000-0000-000000000000}"/>
          </ac:spMkLst>
        </pc:spChg>
        <pc:spChg chg="del mod">
          <ac:chgData name="Jacob Carey" userId="fd7e14e3-0df1-4de8-b687-41a82ce752cb" providerId="ADAL" clId="{72FABDC1-0DDB-4777-8340-39BDC1C29637}" dt="2024-08-27T22:02:04.354" v="1603" actId="478"/>
          <ac:spMkLst>
            <pc:docMk/>
            <pc:sldMk cId="0" sldId="264"/>
            <ac:spMk id="151" creationId="{00000000-0000-0000-0000-000000000000}"/>
          </ac:spMkLst>
        </pc:spChg>
        <pc:grpChg chg="add mod">
          <ac:chgData name="Jacob Carey" userId="fd7e14e3-0df1-4de8-b687-41a82ce752cb" providerId="ADAL" clId="{72FABDC1-0DDB-4777-8340-39BDC1C29637}" dt="2024-08-28T18:37:02.062" v="1670" actId="1076"/>
          <ac:grpSpMkLst>
            <pc:docMk/>
            <pc:sldMk cId="0" sldId="264"/>
            <ac:grpSpMk id="8" creationId="{C832D9CD-0DDB-6359-2B83-B43A08E649FF}"/>
          </ac:grpSpMkLst>
        </pc:grpChg>
        <pc:picChg chg="add del mod">
          <ac:chgData name="Jacob Carey" userId="fd7e14e3-0df1-4de8-b687-41a82ce752cb" providerId="ADAL" clId="{72FABDC1-0DDB-4777-8340-39BDC1C29637}" dt="2024-08-27T21:58:24.596" v="1416" actId="478"/>
          <ac:picMkLst>
            <pc:docMk/>
            <pc:sldMk cId="0" sldId="264"/>
            <ac:picMk id="3" creationId="{E41D7B99-77AA-7557-7054-E331D5CED8F3}"/>
          </ac:picMkLst>
        </pc:picChg>
        <pc:picChg chg="add mod">
          <ac:chgData name="Jacob Carey" userId="fd7e14e3-0df1-4de8-b687-41a82ce752cb" providerId="ADAL" clId="{72FABDC1-0DDB-4777-8340-39BDC1C29637}" dt="2024-08-28T18:36:57.359" v="1668" actId="1076"/>
          <ac:picMkLst>
            <pc:docMk/>
            <pc:sldMk cId="0" sldId="264"/>
            <ac:picMk id="5" creationId="{CB4061FF-2D2F-3FA9-173C-889EB9B9F04A}"/>
          </ac:picMkLst>
        </pc:picChg>
        <pc:picChg chg="add mod">
          <ac:chgData name="Jacob Carey" userId="fd7e14e3-0df1-4de8-b687-41a82ce752cb" providerId="ADAL" clId="{72FABDC1-0DDB-4777-8340-39BDC1C29637}" dt="2024-08-27T21:59:49.245" v="1435" actId="164"/>
          <ac:picMkLst>
            <pc:docMk/>
            <pc:sldMk cId="0" sldId="264"/>
            <ac:picMk id="7" creationId="{41AFE09A-673B-49C4-5ED9-5E75087ADAEA}"/>
          </ac:picMkLst>
        </pc:picChg>
        <pc:picChg chg="del">
          <ac:chgData name="Jacob Carey" userId="fd7e14e3-0df1-4de8-b687-41a82ce752cb" providerId="ADAL" clId="{72FABDC1-0DDB-4777-8340-39BDC1C29637}" dt="2024-08-27T21:57:34.372" v="1411" actId="478"/>
          <ac:picMkLst>
            <pc:docMk/>
            <pc:sldMk cId="0" sldId="264"/>
            <ac:picMk id="150" creationId="{00000000-0000-0000-0000-000000000000}"/>
          </ac:picMkLst>
        </pc:picChg>
      </pc:sldChg>
      <pc:sldChg chg="del">
        <pc:chgData name="Jacob Carey" userId="fd7e14e3-0df1-4de8-b687-41a82ce752cb" providerId="ADAL" clId="{72FABDC1-0DDB-4777-8340-39BDC1C29637}" dt="2024-08-28T19:05:23.240" v="2118" actId="47"/>
        <pc:sldMkLst>
          <pc:docMk/>
          <pc:sldMk cId="0" sldId="265"/>
        </pc:sldMkLst>
      </pc:sldChg>
      <pc:sldChg chg="del">
        <pc:chgData name="Jacob Carey" userId="fd7e14e3-0df1-4de8-b687-41a82ce752cb" providerId="ADAL" clId="{72FABDC1-0DDB-4777-8340-39BDC1C29637}" dt="2024-08-28T19:22:21.905" v="2467" actId="47"/>
        <pc:sldMkLst>
          <pc:docMk/>
          <pc:sldMk cId="0" sldId="266"/>
        </pc:sldMkLst>
      </pc:sldChg>
      <pc:sldChg chg="addSp delSp modSp mod">
        <pc:chgData name="Jacob Carey" userId="fd7e14e3-0df1-4de8-b687-41a82ce752cb" providerId="ADAL" clId="{72FABDC1-0DDB-4777-8340-39BDC1C29637}" dt="2024-08-28T19:25:28.559" v="2511" actId="1076"/>
        <pc:sldMkLst>
          <pc:docMk/>
          <pc:sldMk cId="0" sldId="267"/>
        </pc:sldMkLst>
        <pc:spChg chg="add mod">
          <ac:chgData name="Jacob Carey" userId="fd7e14e3-0df1-4de8-b687-41a82ce752cb" providerId="ADAL" clId="{72FABDC1-0DDB-4777-8340-39BDC1C29637}" dt="2024-08-28T19:25:28.559" v="2511" actId="1076"/>
          <ac:spMkLst>
            <pc:docMk/>
            <pc:sldMk cId="0" sldId="267"/>
            <ac:spMk id="4" creationId="{D357391D-F83F-2B0D-36B5-969F7A4B739F}"/>
          </ac:spMkLst>
        </pc:spChg>
        <pc:spChg chg="mod">
          <ac:chgData name="Jacob Carey" userId="fd7e14e3-0df1-4de8-b687-41a82ce752cb" providerId="ADAL" clId="{72FABDC1-0DDB-4777-8340-39BDC1C29637}" dt="2024-08-28T19:09:17.192" v="2131" actId="207"/>
          <ac:spMkLst>
            <pc:docMk/>
            <pc:sldMk cId="0" sldId="267"/>
            <ac:spMk id="170" creationId="{00000000-0000-0000-0000-000000000000}"/>
          </ac:spMkLst>
        </pc:spChg>
        <pc:spChg chg="del mod">
          <ac:chgData name="Jacob Carey" userId="fd7e14e3-0df1-4de8-b687-41a82ce752cb" providerId="ADAL" clId="{72FABDC1-0DDB-4777-8340-39BDC1C29637}" dt="2024-08-28T19:09:09.025" v="2130" actId="478"/>
          <ac:spMkLst>
            <pc:docMk/>
            <pc:sldMk cId="0" sldId="267"/>
            <ac:spMk id="172" creationId="{00000000-0000-0000-0000-000000000000}"/>
          </ac:spMkLst>
        </pc:spChg>
        <pc:spChg chg="mod">
          <ac:chgData name="Jacob Carey" userId="fd7e14e3-0df1-4de8-b687-41a82ce752cb" providerId="ADAL" clId="{72FABDC1-0DDB-4777-8340-39BDC1C29637}" dt="2024-08-28T19:08:19.703" v="2121" actId="164"/>
          <ac:spMkLst>
            <pc:docMk/>
            <pc:sldMk cId="0" sldId="267"/>
            <ac:spMk id="173" creationId="{00000000-0000-0000-0000-000000000000}"/>
          </ac:spMkLst>
        </pc:spChg>
        <pc:spChg chg="mod">
          <ac:chgData name="Jacob Carey" userId="fd7e14e3-0df1-4de8-b687-41a82ce752cb" providerId="ADAL" clId="{72FABDC1-0DDB-4777-8340-39BDC1C29637}" dt="2024-08-28T19:08:19.703" v="2121" actId="164"/>
          <ac:spMkLst>
            <pc:docMk/>
            <pc:sldMk cId="0" sldId="267"/>
            <ac:spMk id="174" creationId="{00000000-0000-0000-0000-000000000000}"/>
          </ac:spMkLst>
        </pc:spChg>
        <pc:grpChg chg="add mod">
          <ac:chgData name="Jacob Carey" userId="fd7e14e3-0df1-4de8-b687-41a82ce752cb" providerId="ADAL" clId="{72FABDC1-0DDB-4777-8340-39BDC1C29637}" dt="2024-08-28T19:08:36.938" v="2125" actId="1076"/>
          <ac:grpSpMkLst>
            <pc:docMk/>
            <pc:sldMk cId="0" sldId="267"/>
            <ac:grpSpMk id="2" creationId="{FECF6476-D264-FCA2-2CBC-B7F24D34978F}"/>
          </ac:grpSpMkLst>
        </pc:grpChg>
        <pc:picChg chg="add mod">
          <ac:chgData name="Jacob Carey" userId="fd7e14e3-0df1-4de8-b687-41a82ce752cb" providerId="ADAL" clId="{72FABDC1-0DDB-4777-8340-39BDC1C29637}" dt="2024-08-28T19:24:33.475" v="2487" actId="1076"/>
          <ac:picMkLst>
            <pc:docMk/>
            <pc:sldMk cId="0" sldId="267"/>
            <ac:picMk id="3" creationId="{39CFACCE-4059-58A3-1134-109A208E06D6}"/>
          </ac:picMkLst>
        </pc:picChg>
        <pc:picChg chg="del">
          <ac:chgData name="Jacob Carey" userId="fd7e14e3-0df1-4de8-b687-41a82ce752cb" providerId="ADAL" clId="{72FABDC1-0DDB-4777-8340-39BDC1C29637}" dt="2024-08-28T19:08:43.200" v="2126" actId="478"/>
          <ac:picMkLst>
            <pc:docMk/>
            <pc:sldMk cId="0" sldId="267"/>
            <ac:picMk id="175" creationId="{00000000-0000-0000-0000-000000000000}"/>
          </ac:picMkLst>
        </pc:picChg>
      </pc:sldChg>
      <pc:sldChg chg="del">
        <pc:chgData name="Jacob Carey" userId="fd7e14e3-0df1-4de8-b687-41a82ce752cb" providerId="ADAL" clId="{72FABDC1-0DDB-4777-8340-39BDC1C29637}" dt="2024-08-28T22:52:29.915" v="2723" actId="47"/>
        <pc:sldMkLst>
          <pc:docMk/>
          <pc:sldMk cId="0" sldId="268"/>
        </pc:sldMkLst>
      </pc:sldChg>
      <pc:sldChg chg="add del">
        <pc:chgData name="Jacob Carey" userId="fd7e14e3-0df1-4de8-b687-41a82ce752cb" providerId="ADAL" clId="{72FABDC1-0DDB-4777-8340-39BDC1C29637}" dt="2024-08-28T23:04:26.184" v="2884" actId="47"/>
        <pc:sldMkLst>
          <pc:docMk/>
          <pc:sldMk cId="0" sldId="269"/>
        </pc:sldMkLst>
      </pc:sldChg>
      <pc:sldChg chg="del">
        <pc:chgData name="Jacob Carey" userId="fd7e14e3-0df1-4de8-b687-41a82ce752cb" providerId="ADAL" clId="{72FABDC1-0DDB-4777-8340-39BDC1C29637}" dt="2024-08-28T23:16:07.139" v="3069" actId="47"/>
        <pc:sldMkLst>
          <pc:docMk/>
          <pc:sldMk cId="0" sldId="270"/>
        </pc:sldMkLst>
      </pc:sldChg>
      <pc:sldChg chg="addSp delSp modSp del mod">
        <pc:chgData name="Jacob Carey" userId="fd7e14e3-0df1-4de8-b687-41a82ce752cb" providerId="ADAL" clId="{72FABDC1-0DDB-4777-8340-39BDC1C29637}" dt="2024-08-29T20:16:41.102" v="3158" actId="47"/>
        <pc:sldMkLst>
          <pc:docMk/>
          <pc:sldMk cId="0" sldId="271"/>
        </pc:sldMkLst>
        <pc:spChg chg="add del mod">
          <ac:chgData name="Jacob Carey" userId="fd7e14e3-0df1-4de8-b687-41a82ce752cb" providerId="ADAL" clId="{72FABDC1-0DDB-4777-8340-39BDC1C29637}" dt="2024-08-28T23:17:11.850" v="3077" actId="20577"/>
          <ac:spMkLst>
            <pc:docMk/>
            <pc:sldMk cId="0" sldId="271"/>
            <ac:spMk id="201" creationId="{00000000-0000-0000-0000-000000000000}"/>
          </ac:spMkLst>
        </pc:spChg>
        <pc:spChg chg="mod">
          <ac:chgData name="Jacob Carey" userId="fd7e14e3-0df1-4de8-b687-41a82ce752cb" providerId="ADAL" clId="{72FABDC1-0DDB-4777-8340-39BDC1C29637}" dt="2024-08-28T23:16:46.742" v="3071" actId="1076"/>
          <ac:spMkLst>
            <pc:docMk/>
            <pc:sldMk cId="0" sldId="271"/>
            <ac:spMk id="203" creationId="{00000000-0000-0000-0000-000000000000}"/>
          </ac:spMkLst>
        </pc:spChg>
        <pc:picChg chg="add del">
          <ac:chgData name="Jacob Carey" userId="fd7e14e3-0df1-4de8-b687-41a82ce752cb" providerId="ADAL" clId="{72FABDC1-0DDB-4777-8340-39BDC1C29637}" dt="2024-08-28T23:17:11.273" v="3076" actId="478"/>
          <ac:picMkLst>
            <pc:docMk/>
            <pc:sldMk cId="0" sldId="271"/>
            <ac:picMk id="202" creationId="{00000000-0000-0000-0000-000000000000}"/>
          </ac:picMkLst>
        </pc:picChg>
      </pc:sldChg>
      <pc:sldChg chg="del">
        <pc:chgData name="Jacob Carey" userId="fd7e14e3-0df1-4de8-b687-41a82ce752cb" providerId="ADAL" clId="{72FABDC1-0DDB-4777-8340-39BDC1C29637}" dt="2024-08-29T20:24:43.226" v="3297" actId="47"/>
        <pc:sldMkLst>
          <pc:docMk/>
          <pc:sldMk cId="0" sldId="272"/>
        </pc:sldMkLst>
      </pc:sldChg>
      <pc:sldChg chg="del">
        <pc:chgData name="Jacob Carey" userId="fd7e14e3-0df1-4de8-b687-41a82ce752cb" providerId="ADAL" clId="{72FABDC1-0DDB-4777-8340-39BDC1C29637}" dt="2024-08-29T20:31:58.862" v="3332" actId="47"/>
        <pc:sldMkLst>
          <pc:docMk/>
          <pc:sldMk cId="0" sldId="273"/>
        </pc:sldMkLst>
      </pc:sldChg>
      <pc:sldChg chg="del">
        <pc:chgData name="Jacob Carey" userId="fd7e14e3-0df1-4de8-b687-41a82ce752cb" providerId="ADAL" clId="{72FABDC1-0DDB-4777-8340-39BDC1C29637}" dt="2024-08-29T20:40:21.331" v="3435" actId="47"/>
        <pc:sldMkLst>
          <pc:docMk/>
          <pc:sldMk cId="0" sldId="274"/>
        </pc:sldMkLst>
      </pc:sldChg>
      <pc:sldChg chg="addSp delSp modSp mod">
        <pc:chgData name="Jacob Carey" userId="fd7e14e3-0df1-4de8-b687-41a82ce752cb" providerId="ADAL" clId="{72FABDC1-0DDB-4777-8340-39BDC1C29637}" dt="2024-08-29T20:47:19.087" v="3538" actId="1076"/>
        <pc:sldMkLst>
          <pc:docMk/>
          <pc:sldMk cId="0" sldId="275"/>
        </pc:sldMkLst>
        <pc:spChg chg="add mod">
          <ac:chgData name="Jacob Carey" userId="fd7e14e3-0df1-4de8-b687-41a82ce752cb" providerId="ADAL" clId="{72FABDC1-0DDB-4777-8340-39BDC1C29637}" dt="2024-08-29T20:41:38.819" v="3441"/>
          <ac:spMkLst>
            <pc:docMk/>
            <pc:sldMk cId="0" sldId="275"/>
            <ac:spMk id="2" creationId="{D68F8B67-672E-8E99-CD5F-5C640F61A7A4}"/>
          </ac:spMkLst>
        </pc:spChg>
        <pc:spChg chg="add del mod">
          <ac:chgData name="Jacob Carey" userId="fd7e14e3-0df1-4de8-b687-41a82ce752cb" providerId="ADAL" clId="{72FABDC1-0DDB-4777-8340-39BDC1C29637}" dt="2024-08-29T20:42:04.052" v="3486" actId="478"/>
          <ac:spMkLst>
            <pc:docMk/>
            <pc:sldMk cId="0" sldId="275"/>
            <ac:spMk id="4" creationId="{101846A4-4581-2C94-855D-F4E7498BF982}"/>
          </ac:spMkLst>
        </pc:spChg>
        <pc:spChg chg="add del mod">
          <ac:chgData name="Jacob Carey" userId="fd7e14e3-0df1-4de8-b687-41a82ce752cb" providerId="ADAL" clId="{72FABDC1-0DDB-4777-8340-39BDC1C29637}" dt="2024-08-29T20:47:19.087" v="3538" actId="1076"/>
          <ac:spMkLst>
            <pc:docMk/>
            <pc:sldMk cId="0" sldId="275"/>
            <ac:spMk id="5" creationId="{BE6A54A2-1556-C94E-4CDD-0EC9D6A343B9}"/>
          </ac:spMkLst>
        </pc:spChg>
        <pc:spChg chg="add del mod">
          <ac:chgData name="Jacob Carey" userId="fd7e14e3-0df1-4de8-b687-41a82ce752cb" providerId="ADAL" clId="{72FABDC1-0DDB-4777-8340-39BDC1C29637}" dt="2024-08-29T20:43:49.377" v="3501" actId="11529"/>
          <ac:spMkLst>
            <pc:docMk/>
            <pc:sldMk cId="0" sldId="275"/>
            <ac:spMk id="6" creationId="{81D15C1E-B5AD-BD37-CB6E-AD97807EB63D}"/>
          </ac:spMkLst>
        </pc:spChg>
        <pc:spChg chg="add del mod">
          <ac:chgData name="Jacob Carey" userId="fd7e14e3-0df1-4de8-b687-41a82ce752cb" providerId="ADAL" clId="{72FABDC1-0DDB-4777-8340-39BDC1C29637}" dt="2024-08-29T20:43:48.199" v="3498" actId="11529"/>
          <ac:spMkLst>
            <pc:docMk/>
            <pc:sldMk cId="0" sldId="275"/>
            <ac:spMk id="7" creationId="{0E50D4A1-8885-C696-561E-FF0BFB6CC99E}"/>
          </ac:spMkLst>
        </pc:spChg>
        <pc:spChg chg="add mod">
          <ac:chgData name="Jacob Carey" userId="fd7e14e3-0df1-4de8-b687-41a82ce752cb" providerId="ADAL" clId="{72FABDC1-0DDB-4777-8340-39BDC1C29637}" dt="2024-08-29T20:45:06.769" v="3505" actId="14100"/>
          <ac:spMkLst>
            <pc:docMk/>
            <pc:sldMk cId="0" sldId="275"/>
            <ac:spMk id="8" creationId="{01222045-B994-9063-61F3-B435F1F72C5A}"/>
          </ac:spMkLst>
        </pc:spChg>
        <pc:spChg chg="del">
          <ac:chgData name="Jacob Carey" userId="fd7e14e3-0df1-4de8-b687-41a82ce752cb" providerId="ADAL" clId="{72FABDC1-0DDB-4777-8340-39BDC1C29637}" dt="2024-08-29T20:41:45.326" v="3442" actId="478"/>
          <ac:spMkLst>
            <pc:docMk/>
            <pc:sldMk cId="0" sldId="275"/>
            <ac:spMk id="232" creationId="{00000000-0000-0000-0000-000000000000}"/>
          </ac:spMkLst>
        </pc:spChg>
        <pc:spChg chg="mod">
          <ac:chgData name="Jacob Carey" userId="fd7e14e3-0df1-4de8-b687-41a82ce752cb" providerId="ADAL" clId="{72FABDC1-0DDB-4777-8340-39BDC1C29637}" dt="2024-08-29T20:46:04.385" v="3528" actId="1076"/>
          <ac:spMkLst>
            <pc:docMk/>
            <pc:sldMk cId="0" sldId="275"/>
            <ac:spMk id="234" creationId="{00000000-0000-0000-0000-000000000000}"/>
          </ac:spMkLst>
        </pc:spChg>
        <pc:picChg chg="del">
          <ac:chgData name="Jacob Carey" userId="fd7e14e3-0df1-4de8-b687-41a82ce752cb" providerId="ADAL" clId="{72FABDC1-0DDB-4777-8340-39BDC1C29637}" dt="2024-08-29T20:42:08.850" v="3489" actId="478"/>
          <ac:picMkLst>
            <pc:docMk/>
            <pc:sldMk cId="0" sldId="275"/>
            <ac:picMk id="233" creationId="{00000000-0000-0000-0000-000000000000}"/>
          </ac:picMkLst>
        </pc:picChg>
      </pc:sldChg>
      <pc:sldChg chg="addSp delSp modSp mod">
        <pc:chgData name="Jacob Carey" userId="fd7e14e3-0df1-4de8-b687-41a82ce752cb" providerId="ADAL" clId="{72FABDC1-0DDB-4777-8340-39BDC1C29637}" dt="2024-08-29T20:48:41.024" v="3568" actId="1076"/>
        <pc:sldMkLst>
          <pc:docMk/>
          <pc:sldMk cId="0" sldId="276"/>
        </pc:sldMkLst>
        <pc:spChg chg="add mod">
          <ac:chgData name="Jacob Carey" userId="fd7e14e3-0df1-4de8-b687-41a82ce752cb" providerId="ADAL" clId="{72FABDC1-0DDB-4777-8340-39BDC1C29637}" dt="2024-08-29T20:46:33.261" v="3529"/>
          <ac:spMkLst>
            <pc:docMk/>
            <pc:sldMk cId="0" sldId="276"/>
            <ac:spMk id="2" creationId="{575DFA6E-95B5-E3FA-9030-82754F7EF9FF}"/>
          </ac:spMkLst>
        </pc:spChg>
        <pc:spChg chg="add mod">
          <ac:chgData name="Jacob Carey" userId="fd7e14e3-0df1-4de8-b687-41a82ce752cb" providerId="ADAL" clId="{72FABDC1-0DDB-4777-8340-39BDC1C29637}" dt="2024-08-29T20:47:00.507" v="3536" actId="1076"/>
          <ac:spMkLst>
            <pc:docMk/>
            <pc:sldMk cId="0" sldId="276"/>
            <ac:spMk id="3" creationId="{71DCD022-DD51-EE4A-C803-E0A30A44D7EA}"/>
          </ac:spMkLst>
        </pc:spChg>
        <pc:spChg chg="add del mod">
          <ac:chgData name="Jacob Carey" userId="fd7e14e3-0df1-4de8-b687-41a82ce752cb" providerId="ADAL" clId="{72FABDC1-0DDB-4777-8340-39BDC1C29637}" dt="2024-08-29T20:46:54.724" v="3535" actId="478"/>
          <ac:spMkLst>
            <pc:docMk/>
            <pc:sldMk cId="0" sldId="276"/>
            <ac:spMk id="5" creationId="{120B0F28-BC0E-62C8-14C5-40C75079702A}"/>
          </ac:spMkLst>
        </pc:spChg>
        <pc:spChg chg="del mod">
          <ac:chgData name="Jacob Carey" userId="fd7e14e3-0df1-4de8-b687-41a82ce752cb" providerId="ADAL" clId="{72FABDC1-0DDB-4777-8340-39BDC1C29637}" dt="2024-08-29T20:46:52.443" v="3534" actId="478"/>
          <ac:spMkLst>
            <pc:docMk/>
            <pc:sldMk cId="0" sldId="276"/>
            <ac:spMk id="239" creationId="{00000000-0000-0000-0000-000000000000}"/>
          </ac:spMkLst>
        </pc:spChg>
        <pc:spChg chg="mod">
          <ac:chgData name="Jacob Carey" userId="fd7e14e3-0df1-4de8-b687-41a82ce752cb" providerId="ADAL" clId="{72FABDC1-0DDB-4777-8340-39BDC1C29637}" dt="2024-08-29T20:48:41.024" v="3568" actId="1076"/>
          <ac:spMkLst>
            <pc:docMk/>
            <pc:sldMk cId="0" sldId="276"/>
            <ac:spMk id="241" creationId="{00000000-0000-0000-0000-000000000000}"/>
          </ac:spMkLst>
        </pc:spChg>
        <pc:picChg chg="del">
          <ac:chgData name="Jacob Carey" userId="fd7e14e3-0df1-4de8-b687-41a82ce752cb" providerId="ADAL" clId="{72FABDC1-0DDB-4777-8340-39BDC1C29637}" dt="2024-08-29T20:46:48.065" v="3531" actId="478"/>
          <ac:picMkLst>
            <pc:docMk/>
            <pc:sldMk cId="0" sldId="276"/>
            <ac:picMk id="240" creationId="{00000000-0000-0000-0000-000000000000}"/>
          </ac:picMkLst>
        </pc:picChg>
      </pc:sldChg>
      <pc:sldChg chg="addSp delSp modSp mod">
        <pc:chgData name="Jacob Carey" userId="fd7e14e3-0df1-4de8-b687-41a82ce752cb" providerId="ADAL" clId="{72FABDC1-0DDB-4777-8340-39BDC1C29637}" dt="2024-08-29T20:49:01.982" v="3581" actId="1076"/>
        <pc:sldMkLst>
          <pc:docMk/>
          <pc:sldMk cId="0" sldId="277"/>
        </pc:sldMkLst>
        <pc:spChg chg="add mod">
          <ac:chgData name="Jacob Carey" userId="fd7e14e3-0df1-4de8-b687-41a82ce752cb" providerId="ADAL" clId="{72FABDC1-0DDB-4777-8340-39BDC1C29637}" dt="2024-08-29T20:46:34.933" v="3530"/>
          <ac:spMkLst>
            <pc:docMk/>
            <pc:sldMk cId="0" sldId="277"/>
            <ac:spMk id="2" creationId="{30F45CCB-5968-E97A-6936-C209026A97E4}"/>
          </ac:spMkLst>
        </pc:spChg>
        <pc:spChg chg="add del mod">
          <ac:chgData name="Jacob Carey" userId="fd7e14e3-0df1-4de8-b687-41a82ce752cb" providerId="ADAL" clId="{72FABDC1-0DDB-4777-8340-39BDC1C29637}" dt="2024-08-29T20:47:31.495" v="3543" actId="478"/>
          <ac:spMkLst>
            <pc:docMk/>
            <pc:sldMk cId="0" sldId="277"/>
            <ac:spMk id="4" creationId="{09650D8D-21FC-F264-731F-7F5A9991223D}"/>
          </ac:spMkLst>
        </pc:spChg>
        <pc:spChg chg="add mod">
          <ac:chgData name="Jacob Carey" userId="fd7e14e3-0df1-4de8-b687-41a82ce752cb" providerId="ADAL" clId="{72FABDC1-0DDB-4777-8340-39BDC1C29637}" dt="2024-08-29T20:47:45.826" v="3559" actId="20577"/>
          <ac:spMkLst>
            <pc:docMk/>
            <pc:sldMk cId="0" sldId="277"/>
            <ac:spMk id="5" creationId="{120F82B6-D6A5-B634-3C36-8BC42AA50577}"/>
          </ac:spMkLst>
        </pc:spChg>
        <pc:spChg chg="del mod">
          <ac:chgData name="Jacob Carey" userId="fd7e14e3-0df1-4de8-b687-41a82ce752cb" providerId="ADAL" clId="{72FABDC1-0DDB-4777-8340-39BDC1C29637}" dt="2024-08-29T20:47:25.483" v="3540" actId="478"/>
          <ac:spMkLst>
            <pc:docMk/>
            <pc:sldMk cId="0" sldId="277"/>
            <ac:spMk id="246" creationId="{00000000-0000-0000-0000-000000000000}"/>
          </ac:spMkLst>
        </pc:spChg>
        <pc:spChg chg="mod">
          <ac:chgData name="Jacob Carey" userId="fd7e14e3-0df1-4de8-b687-41a82ce752cb" providerId="ADAL" clId="{72FABDC1-0DDB-4777-8340-39BDC1C29637}" dt="2024-08-29T20:49:01.982" v="3581" actId="1076"/>
          <ac:spMkLst>
            <pc:docMk/>
            <pc:sldMk cId="0" sldId="277"/>
            <ac:spMk id="248" creationId="{00000000-0000-0000-0000-000000000000}"/>
          </ac:spMkLst>
        </pc:spChg>
        <pc:picChg chg="del">
          <ac:chgData name="Jacob Carey" userId="fd7e14e3-0df1-4de8-b687-41a82ce752cb" providerId="ADAL" clId="{72FABDC1-0DDB-4777-8340-39BDC1C29637}" dt="2024-08-29T20:47:32.545" v="3544" actId="478"/>
          <ac:picMkLst>
            <pc:docMk/>
            <pc:sldMk cId="0" sldId="277"/>
            <ac:picMk id="247" creationId="{00000000-0000-0000-0000-000000000000}"/>
          </ac:picMkLst>
        </pc:picChg>
      </pc:sldChg>
      <pc:sldChg chg="del">
        <pc:chgData name="Jacob Carey" userId="fd7e14e3-0df1-4de8-b687-41a82ce752cb" providerId="ADAL" clId="{72FABDC1-0DDB-4777-8340-39BDC1C29637}" dt="2024-08-29T21:26:48.853" v="4993" actId="47"/>
        <pc:sldMkLst>
          <pc:docMk/>
          <pc:sldMk cId="0" sldId="278"/>
        </pc:sldMkLst>
      </pc:sldChg>
      <pc:sldChg chg="addSp delSp modSp mod setBg">
        <pc:chgData name="Jacob Carey" userId="fd7e14e3-0df1-4de8-b687-41a82ce752cb" providerId="ADAL" clId="{72FABDC1-0DDB-4777-8340-39BDC1C29637}" dt="2024-08-29T21:30:00.348" v="5042" actId="12"/>
        <pc:sldMkLst>
          <pc:docMk/>
          <pc:sldMk cId="0" sldId="279"/>
        </pc:sldMkLst>
        <pc:spChg chg="add del mod">
          <ac:chgData name="Jacob Carey" userId="fd7e14e3-0df1-4de8-b687-41a82ce752cb" providerId="ADAL" clId="{72FABDC1-0DDB-4777-8340-39BDC1C29637}" dt="2024-08-29T21:29:36.262" v="5036" actId="207"/>
          <ac:spMkLst>
            <pc:docMk/>
            <pc:sldMk cId="0" sldId="279"/>
            <ac:spMk id="2" creationId="{6F12362E-A6BF-D1F4-727A-C60F32D0A81D}"/>
          </ac:spMkLst>
        </pc:spChg>
        <pc:spChg chg="add del mod">
          <ac:chgData name="Jacob Carey" userId="fd7e14e3-0df1-4de8-b687-41a82ce752cb" providerId="ADAL" clId="{72FABDC1-0DDB-4777-8340-39BDC1C29637}" dt="2024-08-29T21:29:10.889" v="5021" actId="478"/>
          <ac:spMkLst>
            <pc:docMk/>
            <pc:sldMk cId="0" sldId="279"/>
            <ac:spMk id="4" creationId="{B356FC4A-02C1-A922-589D-2CAF210D3909}"/>
          </ac:spMkLst>
        </pc:spChg>
        <pc:spChg chg="del">
          <ac:chgData name="Jacob Carey" userId="fd7e14e3-0df1-4de8-b687-41a82ce752cb" providerId="ADAL" clId="{72FABDC1-0DDB-4777-8340-39BDC1C29637}" dt="2024-08-29T21:29:06.444" v="5018" actId="478"/>
          <ac:spMkLst>
            <pc:docMk/>
            <pc:sldMk cId="0" sldId="279"/>
            <ac:spMk id="263" creationId="{00000000-0000-0000-0000-000000000000}"/>
          </ac:spMkLst>
        </pc:spChg>
        <pc:spChg chg="mod">
          <ac:chgData name="Jacob Carey" userId="fd7e14e3-0df1-4de8-b687-41a82ce752cb" providerId="ADAL" clId="{72FABDC1-0DDB-4777-8340-39BDC1C29637}" dt="2024-08-29T21:30:00.348" v="5042" actId="12"/>
          <ac:spMkLst>
            <pc:docMk/>
            <pc:sldMk cId="0" sldId="279"/>
            <ac:spMk id="265" creationId="{00000000-0000-0000-0000-000000000000}"/>
          </ac:spMkLst>
        </pc:spChg>
        <pc:picChg chg="del">
          <ac:chgData name="Jacob Carey" userId="fd7e14e3-0df1-4de8-b687-41a82ce752cb" providerId="ADAL" clId="{72FABDC1-0DDB-4777-8340-39BDC1C29637}" dt="2024-08-29T21:28:33.298" v="5006" actId="478"/>
          <ac:picMkLst>
            <pc:docMk/>
            <pc:sldMk cId="0" sldId="279"/>
            <ac:picMk id="264" creationId="{00000000-0000-0000-0000-000000000000}"/>
          </ac:picMkLst>
        </pc:picChg>
      </pc:sldChg>
      <pc:sldChg chg="addSp delSp modSp mod setBg">
        <pc:chgData name="Jacob Carey" userId="fd7e14e3-0df1-4de8-b687-41a82ce752cb" providerId="ADAL" clId="{72FABDC1-0DDB-4777-8340-39BDC1C29637}" dt="2024-08-29T21:33:07.173" v="5128" actId="12"/>
        <pc:sldMkLst>
          <pc:docMk/>
          <pc:sldMk cId="0" sldId="280"/>
        </pc:sldMkLst>
        <pc:spChg chg="add del mod">
          <ac:chgData name="Jacob Carey" userId="fd7e14e3-0df1-4de8-b687-41a82ce752cb" providerId="ADAL" clId="{72FABDC1-0DDB-4777-8340-39BDC1C29637}" dt="2024-08-29T21:30:44.220" v="5044" actId="478"/>
          <ac:spMkLst>
            <pc:docMk/>
            <pc:sldMk cId="0" sldId="280"/>
            <ac:spMk id="2" creationId="{C5E2F239-D338-B64B-3EC9-FCD1F4F1D703}"/>
          </ac:spMkLst>
        </pc:spChg>
        <pc:spChg chg="add del mod">
          <ac:chgData name="Jacob Carey" userId="fd7e14e3-0df1-4de8-b687-41a82ce752cb" providerId="ADAL" clId="{72FABDC1-0DDB-4777-8340-39BDC1C29637}" dt="2024-08-29T21:30:48.658" v="5047" actId="478"/>
          <ac:spMkLst>
            <pc:docMk/>
            <pc:sldMk cId="0" sldId="280"/>
            <ac:spMk id="4" creationId="{2F9F3CC6-1244-9A29-1A15-756741C680A5}"/>
          </ac:spMkLst>
        </pc:spChg>
        <pc:spChg chg="add mod">
          <ac:chgData name="Jacob Carey" userId="fd7e14e3-0df1-4de8-b687-41a82ce752cb" providerId="ADAL" clId="{72FABDC1-0DDB-4777-8340-39BDC1C29637}" dt="2024-08-29T21:32:01.467" v="5122" actId="14100"/>
          <ac:spMkLst>
            <pc:docMk/>
            <pc:sldMk cId="0" sldId="280"/>
            <ac:spMk id="5" creationId="{7FAEC807-9A64-A051-32D3-A11665498EDA}"/>
          </ac:spMkLst>
        </pc:spChg>
        <pc:spChg chg="del mod">
          <ac:chgData name="Jacob Carey" userId="fd7e14e3-0df1-4de8-b687-41a82ce752cb" providerId="ADAL" clId="{72FABDC1-0DDB-4777-8340-39BDC1C29637}" dt="2024-08-29T21:30:46.838" v="5046" actId="478"/>
          <ac:spMkLst>
            <pc:docMk/>
            <pc:sldMk cId="0" sldId="280"/>
            <ac:spMk id="270" creationId="{00000000-0000-0000-0000-000000000000}"/>
          </ac:spMkLst>
        </pc:spChg>
        <pc:spChg chg="mod">
          <ac:chgData name="Jacob Carey" userId="fd7e14e3-0df1-4de8-b687-41a82ce752cb" providerId="ADAL" clId="{72FABDC1-0DDB-4777-8340-39BDC1C29637}" dt="2024-08-29T21:33:07.173" v="5128" actId="12"/>
          <ac:spMkLst>
            <pc:docMk/>
            <pc:sldMk cId="0" sldId="280"/>
            <ac:spMk id="272" creationId="{00000000-0000-0000-0000-000000000000}"/>
          </ac:spMkLst>
        </pc:spChg>
        <pc:picChg chg="del">
          <ac:chgData name="Jacob Carey" userId="fd7e14e3-0df1-4de8-b687-41a82ce752cb" providerId="ADAL" clId="{72FABDC1-0DDB-4777-8340-39BDC1C29637}" dt="2024-08-29T21:28:35.691" v="5007" actId="478"/>
          <ac:picMkLst>
            <pc:docMk/>
            <pc:sldMk cId="0" sldId="280"/>
            <ac:picMk id="271" creationId="{00000000-0000-0000-0000-000000000000}"/>
          </ac:picMkLst>
        </pc:picChg>
      </pc:sldChg>
      <pc:sldChg chg="addSp delSp modSp mod setBg">
        <pc:chgData name="Jacob Carey" userId="fd7e14e3-0df1-4de8-b687-41a82ce752cb" providerId="ADAL" clId="{72FABDC1-0DDB-4777-8340-39BDC1C29637}" dt="2024-08-29T21:48:33.664" v="5415" actId="1076"/>
        <pc:sldMkLst>
          <pc:docMk/>
          <pc:sldMk cId="0" sldId="281"/>
        </pc:sldMkLst>
        <pc:spChg chg="add mod">
          <ac:chgData name="Jacob Carey" userId="fd7e14e3-0df1-4de8-b687-41a82ce752cb" providerId="ADAL" clId="{72FABDC1-0DDB-4777-8340-39BDC1C29637}" dt="2024-08-29T21:48:33.664" v="5415" actId="1076"/>
          <ac:spMkLst>
            <pc:docMk/>
            <pc:sldMk cId="0" sldId="281"/>
            <ac:spMk id="2" creationId="{BE99FD7F-4337-28B0-863B-B40AF10EB29B}"/>
          </ac:spMkLst>
        </pc:spChg>
        <pc:spChg chg="add del mod">
          <ac:chgData name="Jacob Carey" userId="fd7e14e3-0df1-4de8-b687-41a82ce752cb" providerId="ADAL" clId="{72FABDC1-0DDB-4777-8340-39BDC1C29637}" dt="2024-08-29T21:35:10.196" v="5165" actId="478"/>
          <ac:spMkLst>
            <pc:docMk/>
            <pc:sldMk cId="0" sldId="281"/>
            <ac:spMk id="4" creationId="{7B31940B-A5DF-1914-F34E-4F1E7143F2C6}"/>
          </ac:spMkLst>
        </pc:spChg>
        <pc:spChg chg="del mod">
          <ac:chgData name="Jacob Carey" userId="fd7e14e3-0df1-4de8-b687-41a82ce752cb" providerId="ADAL" clId="{72FABDC1-0DDB-4777-8340-39BDC1C29637}" dt="2024-08-29T21:35:08.320" v="5164" actId="478"/>
          <ac:spMkLst>
            <pc:docMk/>
            <pc:sldMk cId="0" sldId="281"/>
            <ac:spMk id="277" creationId="{00000000-0000-0000-0000-000000000000}"/>
          </ac:spMkLst>
        </pc:spChg>
        <pc:spChg chg="mod">
          <ac:chgData name="Jacob Carey" userId="fd7e14e3-0df1-4de8-b687-41a82ce752cb" providerId="ADAL" clId="{72FABDC1-0DDB-4777-8340-39BDC1C29637}" dt="2024-08-29T21:36:13.873" v="5289" actId="20577"/>
          <ac:spMkLst>
            <pc:docMk/>
            <pc:sldMk cId="0" sldId="281"/>
            <ac:spMk id="279" creationId="{00000000-0000-0000-0000-000000000000}"/>
          </ac:spMkLst>
        </pc:spChg>
        <pc:picChg chg="del">
          <ac:chgData name="Jacob Carey" userId="fd7e14e3-0df1-4de8-b687-41a82ce752cb" providerId="ADAL" clId="{72FABDC1-0DDB-4777-8340-39BDC1C29637}" dt="2024-08-29T21:28:38.884" v="5008" actId="478"/>
          <ac:picMkLst>
            <pc:docMk/>
            <pc:sldMk cId="0" sldId="281"/>
            <ac:picMk id="278" creationId="{00000000-0000-0000-0000-000000000000}"/>
          </ac:picMkLst>
        </pc:picChg>
      </pc:sldChg>
      <pc:sldChg chg="delSp modSp mod">
        <pc:chgData name="Jacob Carey" userId="fd7e14e3-0df1-4de8-b687-41a82ce752cb" providerId="ADAL" clId="{72FABDC1-0DDB-4777-8340-39BDC1C29637}" dt="2024-08-29T21:36:51.914" v="5294" actId="207"/>
        <pc:sldMkLst>
          <pc:docMk/>
          <pc:sldMk cId="0" sldId="282"/>
        </pc:sldMkLst>
        <pc:spChg chg="mod">
          <ac:chgData name="Jacob Carey" userId="fd7e14e3-0df1-4de8-b687-41a82ce752cb" providerId="ADAL" clId="{72FABDC1-0DDB-4777-8340-39BDC1C29637}" dt="2024-08-29T21:36:51.914" v="5294" actId="207"/>
          <ac:spMkLst>
            <pc:docMk/>
            <pc:sldMk cId="0" sldId="282"/>
            <ac:spMk id="284" creationId="{00000000-0000-0000-0000-000000000000}"/>
          </ac:spMkLst>
        </pc:spChg>
        <pc:picChg chg="del">
          <ac:chgData name="Jacob Carey" userId="fd7e14e3-0df1-4de8-b687-41a82ce752cb" providerId="ADAL" clId="{72FABDC1-0DDB-4777-8340-39BDC1C29637}" dt="2024-08-29T21:36:36.456" v="5290" actId="478"/>
          <ac:picMkLst>
            <pc:docMk/>
            <pc:sldMk cId="0" sldId="282"/>
            <ac:picMk id="285" creationId="{00000000-0000-0000-0000-000000000000}"/>
          </ac:picMkLst>
        </pc:picChg>
      </pc:sldChg>
      <pc:sldChg chg="addSp delSp modSp mod">
        <pc:chgData name="Jacob Carey" userId="fd7e14e3-0df1-4de8-b687-41a82ce752cb" providerId="ADAL" clId="{72FABDC1-0DDB-4777-8340-39BDC1C29637}" dt="2024-08-29T21:37:19.728" v="5302"/>
        <pc:sldMkLst>
          <pc:docMk/>
          <pc:sldMk cId="0" sldId="283"/>
        </pc:sldMkLst>
        <pc:spChg chg="add del mod">
          <ac:chgData name="Jacob Carey" userId="fd7e14e3-0df1-4de8-b687-41a82ce752cb" providerId="ADAL" clId="{72FABDC1-0DDB-4777-8340-39BDC1C29637}" dt="2024-08-29T21:37:12.148" v="5301" actId="478"/>
          <ac:spMkLst>
            <pc:docMk/>
            <pc:sldMk cId="0" sldId="283"/>
            <ac:spMk id="4" creationId="{FA7181FC-CBF9-99A3-CE4D-C3FCEAF927D0}"/>
          </ac:spMkLst>
        </pc:spChg>
        <pc:spChg chg="add mod">
          <ac:chgData name="Jacob Carey" userId="fd7e14e3-0df1-4de8-b687-41a82ce752cb" providerId="ADAL" clId="{72FABDC1-0DDB-4777-8340-39BDC1C29637}" dt="2024-08-29T21:37:19.728" v="5302"/>
          <ac:spMkLst>
            <pc:docMk/>
            <pc:sldMk cId="0" sldId="283"/>
            <ac:spMk id="5" creationId="{6B3D16EB-64F8-DDE0-92B8-5397B99F80DF}"/>
          </ac:spMkLst>
        </pc:spChg>
        <pc:spChg chg="del mod">
          <ac:chgData name="Jacob Carey" userId="fd7e14e3-0df1-4de8-b687-41a82ce752cb" providerId="ADAL" clId="{72FABDC1-0DDB-4777-8340-39BDC1C29637}" dt="2024-08-29T21:37:00.651" v="5297" actId="478"/>
          <ac:spMkLst>
            <pc:docMk/>
            <pc:sldMk cId="0" sldId="283"/>
            <ac:spMk id="291" creationId="{00000000-0000-0000-0000-000000000000}"/>
          </ac:spMkLst>
        </pc:spChg>
        <pc:picChg chg="mod">
          <ac:chgData name="Jacob Carey" userId="fd7e14e3-0df1-4de8-b687-41a82ce752cb" providerId="ADAL" clId="{72FABDC1-0DDB-4777-8340-39BDC1C29637}" dt="2024-08-28T19:28:59.292" v="2514" actId="1076"/>
          <ac:picMkLst>
            <pc:docMk/>
            <pc:sldMk cId="0" sldId="283"/>
            <ac:picMk id="3" creationId="{25769185-3437-8DDD-051E-4E5E549DAEC4}"/>
          </ac:picMkLst>
        </pc:picChg>
        <pc:picChg chg="del">
          <ac:chgData name="Jacob Carey" userId="fd7e14e3-0df1-4de8-b687-41a82ce752cb" providerId="ADAL" clId="{72FABDC1-0DDB-4777-8340-39BDC1C29637}" dt="2024-08-29T21:36:54.241" v="5295" actId="478"/>
          <ac:picMkLst>
            <pc:docMk/>
            <pc:sldMk cId="0" sldId="283"/>
            <ac:picMk id="292" creationId="{00000000-0000-0000-0000-000000000000}"/>
          </ac:picMkLst>
        </pc:picChg>
      </pc:sldChg>
      <pc:sldChg chg="addSp delSp modSp mod">
        <pc:chgData name="Jacob Carey" userId="fd7e14e3-0df1-4de8-b687-41a82ce752cb" providerId="ADAL" clId="{72FABDC1-0DDB-4777-8340-39BDC1C29637}" dt="2024-08-29T21:48:39.915" v="5416" actId="1076"/>
        <pc:sldMkLst>
          <pc:docMk/>
          <pc:sldMk cId="0" sldId="284"/>
        </pc:sldMkLst>
        <pc:spChg chg="add del mod">
          <ac:chgData name="Jacob Carey" userId="fd7e14e3-0df1-4de8-b687-41a82ce752cb" providerId="ADAL" clId="{72FABDC1-0DDB-4777-8340-39BDC1C29637}" dt="2024-08-29T21:37:09.040" v="5300" actId="478"/>
          <ac:spMkLst>
            <pc:docMk/>
            <pc:sldMk cId="0" sldId="284"/>
            <ac:spMk id="4" creationId="{482BD5D6-BF57-6921-57E4-0E2961C181F9}"/>
          </ac:spMkLst>
        </pc:spChg>
        <pc:spChg chg="add mod">
          <ac:chgData name="Jacob Carey" userId="fd7e14e3-0df1-4de8-b687-41a82ce752cb" providerId="ADAL" clId="{72FABDC1-0DDB-4777-8340-39BDC1C29637}" dt="2024-08-29T21:48:39.915" v="5416" actId="1076"/>
          <ac:spMkLst>
            <pc:docMk/>
            <pc:sldMk cId="0" sldId="284"/>
            <ac:spMk id="5" creationId="{C2E46D64-3DF2-74A3-B4AA-B63B6EC112AC}"/>
          </ac:spMkLst>
        </pc:spChg>
        <pc:spChg chg="del">
          <ac:chgData name="Jacob Carey" userId="fd7e14e3-0df1-4de8-b687-41a82ce752cb" providerId="ADAL" clId="{72FABDC1-0DDB-4777-8340-39BDC1C29637}" dt="2024-08-29T21:37:06.943" v="5299" actId="478"/>
          <ac:spMkLst>
            <pc:docMk/>
            <pc:sldMk cId="0" sldId="284"/>
            <ac:spMk id="298" creationId="{00000000-0000-0000-0000-000000000000}"/>
          </ac:spMkLst>
        </pc:spChg>
        <pc:picChg chg="mod">
          <ac:chgData name="Jacob Carey" userId="fd7e14e3-0df1-4de8-b687-41a82ce752cb" providerId="ADAL" clId="{72FABDC1-0DDB-4777-8340-39BDC1C29637}" dt="2024-08-28T19:29:06.197" v="2515" actId="1076"/>
          <ac:picMkLst>
            <pc:docMk/>
            <pc:sldMk cId="0" sldId="284"/>
            <ac:picMk id="2" creationId="{BBF27B7A-62C5-38B6-8401-825CAFEDF25C}"/>
          </ac:picMkLst>
        </pc:picChg>
        <pc:picChg chg="del">
          <ac:chgData name="Jacob Carey" userId="fd7e14e3-0df1-4de8-b687-41a82ce752cb" providerId="ADAL" clId="{72FABDC1-0DDB-4777-8340-39BDC1C29637}" dt="2024-08-29T21:37:03.404" v="5298" actId="478"/>
          <ac:picMkLst>
            <pc:docMk/>
            <pc:sldMk cId="0" sldId="284"/>
            <ac:picMk id="299" creationId="{00000000-0000-0000-0000-000000000000}"/>
          </ac:picMkLst>
        </pc:picChg>
      </pc:sldChg>
      <pc:sldChg chg="addSp delSp modSp mod setBg">
        <pc:chgData name="Jacob Carey" userId="fd7e14e3-0df1-4de8-b687-41a82ce752cb" providerId="ADAL" clId="{72FABDC1-0DDB-4777-8340-39BDC1C29637}" dt="2024-08-29T21:42:29.994" v="5406" actId="12"/>
        <pc:sldMkLst>
          <pc:docMk/>
          <pc:sldMk cId="0" sldId="286"/>
        </pc:sldMkLst>
        <pc:spChg chg="mod">
          <ac:chgData name="Jacob Carey" userId="fd7e14e3-0df1-4de8-b687-41a82ce752cb" providerId="ADAL" clId="{72FABDC1-0DDB-4777-8340-39BDC1C29637}" dt="2024-08-29T21:42:29.994" v="5406" actId="12"/>
          <ac:spMkLst>
            <pc:docMk/>
            <pc:sldMk cId="0" sldId="286"/>
            <ac:spMk id="3" creationId="{C6643D44-040B-64DA-3539-E82A2CA3B14C}"/>
          </ac:spMkLst>
        </pc:spChg>
        <pc:spChg chg="add mod">
          <ac:chgData name="Jacob Carey" userId="fd7e14e3-0df1-4de8-b687-41a82ce752cb" providerId="ADAL" clId="{72FABDC1-0DDB-4777-8340-39BDC1C29637}" dt="2024-08-29T21:42:01.892" v="5404" actId="207"/>
          <ac:spMkLst>
            <pc:docMk/>
            <pc:sldMk cId="0" sldId="286"/>
            <ac:spMk id="4" creationId="{47813466-1724-465B-91D2-4C3460CB2A36}"/>
          </ac:spMkLst>
        </pc:spChg>
        <pc:spChg chg="del mod">
          <ac:chgData name="Jacob Carey" userId="fd7e14e3-0df1-4de8-b687-41a82ce752cb" providerId="ADAL" clId="{72FABDC1-0DDB-4777-8340-39BDC1C29637}" dt="2024-08-29T21:38:08.976" v="5319" actId="478"/>
          <ac:spMkLst>
            <pc:docMk/>
            <pc:sldMk cId="0" sldId="286"/>
            <ac:spMk id="312" creationId="{00000000-0000-0000-0000-000000000000}"/>
          </ac:spMkLst>
        </pc:spChg>
        <pc:picChg chg="del">
          <ac:chgData name="Jacob Carey" userId="fd7e14e3-0df1-4de8-b687-41a82ce752cb" providerId="ADAL" clId="{72FABDC1-0DDB-4777-8340-39BDC1C29637}" dt="2024-08-29T21:38:01.900" v="5304" actId="478"/>
          <ac:picMkLst>
            <pc:docMk/>
            <pc:sldMk cId="0" sldId="286"/>
            <ac:picMk id="313" creationId="{00000000-0000-0000-0000-000000000000}"/>
          </ac:picMkLst>
        </pc:picChg>
      </pc:sldChg>
      <pc:sldChg chg="delSp modSp mod setBg">
        <pc:chgData name="Jacob Carey" userId="fd7e14e3-0df1-4de8-b687-41a82ce752cb" providerId="ADAL" clId="{72FABDC1-0DDB-4777-8340-39BDC1C29637}" dt="2024-08-29T21:52:40.102" v="5492" actId="12"/>
        <pc:sldMkLst>
          <pc:docMk/>
          <pc:sldMk cId="0" sldId="288"/>
        </pc:sldMkLst>
        <pc:spChg chg="mod">
          <ac:chgData name="Jacob Carey" userId="fd7e14e3-0df1-4de8-b687-41a82ce752cb" providerId="ADAL" clId="{72FABDC1-0DDB-4777-8340-39BDC1C29637}" dt="2024-08-29T21:49:05.292" v="5424" actId="207"/>
          <ac:spMkLst>
            <pc:docMk/>
            <pc:sldMk cId="0" sldId="288"/>
            <ac:spMk id="328" creationId="{00000000-0000-0000-0000-000000000000}"/>
          </ac:spMkLst>
        </pc:spChg>
        <pc:spChg chg="mod">
          <ac:chgData name="Jacob Carey" userId="fd7e14e3-0df1-4de8-b687-41a82ce752cb" providerId="ADAL" clId="{72FABDC1-0DDB-4777-8340-39BDC1C29637}" dt="2024-08-29T21:52:40.102" v="5492" actId="12"/>
          <ac:spMkLst>
            <pc:docMk/>
            <pc:sldMk cId="0" sldId="288"/>
            <ac:spMk id="330" creationId="{00000000-0000-0000-0000-000000000000}"/>
          </ac:spMkLst>
        </pc:spChg>
        <pc:picChg chg="del">
          <ac:chgData name="Jacob Carey" userId="fd7e14e3-0df1-4de8-b687-41a82ce752cb" providerId="ADAL" clId="{72FABDC1-0DDB-4777-8340-39BDC1C29637}" dt="2024-08-29T21:45:08.847" v="5409" actId="478"/>
          <ac:picMkLst>
            <pc:docMk/>
            <pc:sldMk cId="0" sldId="288"/>
            <ac:picMk id="329" creationId="{00000000-0000-0000-0000-000000000000}"/>
          </ac:picMkLst>
        </pc:picChg>
      </pc:sldChg>
      <pc:sldChg chg="del">
        <pc:chgData name="Jacob Carey" userId="fd7e14e3-0df1-4de8-b687-41a82ce752cb" providerId="ADAL" clId="{72FABDC1-0DDB-4777-8340-39BDC1C29637}" dt="2024-08-29T21:55:18.454" v="5523" actId="47"/>
        <pc:sldMkLst>
          <pc:docMk/>
          <pc:sldMk cId="0" sldId="289"/>
        </pc:sldMkLst>
      </pc:sldChg>
      <pc:sldChg chg="del">
        <pc:chgData name="Jacob Carey" userId="fd7e14e3-0df1-4de8-b687-41a82ce752cb" providerId="ADAL" clId="{72FABDC1-0DDB-4777-8340-39BDC1C29637}" dt="2024-08-29T22:14:05.272" v="6082" actId="47"/>
        <pc:sldMkLst>
          <pc:docMk/>
          <pc:sldMk cId="0" sldId="290"/>
        </pc:sldMkLst>
      </pc:sldChg>
      <pc:sldChg chg="delSp modSp mod">
        <pc:chgData name="Jacob Carey" userId="fd7e14e3-0df1-4de8-b687-41a82ce752cb" providerId="ADAL" clId="{72FABDC1-0DDB-4777-8340-39BDC1C29637}" dt="2024-08-29T22:24:16.349" v="6188" actId="27636"/>
        <pc:sldMkLst>
          <pc:docMk/>
          <pc:sldMk cId="0" sldId="291"/>
        </pc:sldMkLst>
        <pc:spChg chg="mod">
          <ac:chgData name="Jacob Carey" userId="fd7e14e3-0df1-4de8-b687-41a82ce752cb" providerId="ADAL" clId="{72FABDC1-0DDB-4777-8340-39BDC1C29637}" dt="2024-08-29T22:16:13.111" v="6131" actId="1076"/>
          <ac:spMkLst>
            <pc:docMk/>
            <pc:sldMk cId="0" sldId="291"/>
            <ac:spMk id="352" creationId="{00000000-0000-0000-0000-000000000000}"/>
          </ac:spMkLst>
        </pc:spChg>
        <pc:spChg chg="mod">
          <ac:chgData name="Jacob Carey" userId="fd7e14e3-0df1-4de8-b687-41a82ce752cb" providerId="ADAL" clId="{72FABDC1-0DDB-4777-8340-39BDC1C29637}" dt="2024-08-29T22:24:16.349" v="6188" actId="27636"/>
          <ac:spMkLst>
            <pc:docMk/>
            <pc:sldMk cId="0" sldId="291"/>
            <ac:spMk id="354" creationId="{00000000-0000-0000-0000-000000000000}"/>
          </ac:spMkLst>
        </pc:spChg>
        <pc:picChg chg="del">
          <ac:chgData name="Jacob Carey" userId="fd7e14e3-0df1-4de8-b687-41a82ce752cb" providerId="ADAL" clId="{72FABDC1-0DDB-4777-8340-39BDC1C29637}" dt="2024-08-29T22:16:06.633" v="6130" actId="478"/>
          <ac:picMkLst>
            <pc:docMk/>
            <pc:sldMk cId="0" sldId="291"/>
            <ac:picMk id="353" creationId="{00000000-0000-0000-0000-000000000000}"/>
          </ac:picMkLst>
        </pc:picChg>
      </pc:sldChg>
      <pc:sldChg chg="addSp delSp modSp mod">
        <pc:chgData name="Jacob Carey" userId="fd7e14e3-0df1-4de8-b687-41a82ce752cb" providerId="ADAL" clId="{72FABDC1-0DDB-4777-8340-39BDC1C29637}" dt="2024-08-29T22:31:13.698" v="6253" actId="207"/>
        <pc:sldMkLst>
          <pc:docMk/>
          <pc:sldMk cId="0" sldId="292"/>
        </pc:sldMkLst>
        <pc:spChg chg="add del mod">
          <ac:chgData name="Jacob Carey" userId="fd7e14e3-0df1-4de8-b687-41a82ce752cb" providerId="ADAL" clId="{72FABDC1-0DDB-4777-8340-39BDC1C29637}" dt="2024-08-29T22:26:48.635" v="6197" actId="478"/>
          <ac:spMkLst>
            <pc:docMk/>
            <pc:sldMk cId="0" sldId="292"/>
            <ac:spMk id="4" creationId="{D3A22C30-0BE3-B0D6-6A96-F50B4274BF6B}"/>
          </ac:spMkLst>
        </pc:spChg>
        <pc:spChg chg="add del mod">
          <ac:chgData name="Jacob Carey" userId="fd7e14e3-0df1-4de8-b687-41a82ce752cb" providerId="ADAL" clId="{72FABDC1-0DDB-4777-8340-39BDC1C29637}" dt="2024-08-29T22:27:05.116" v="6202" actId="478"/>
          <ac:spMkLst>
            <pc:docMk/>
            <pc:sldMk cId="0" sldId="292"/>
            <ac:spMk id="6" creationId="{1D0398FC-DE72-99A8-A93C-D4E4C97E7708}"/>
          </ac:spMkLst>
        </pc:spChg>
        <pc:spChg chg="add mod">
          <ac:chgData name="Jacob Carey" userId="fd7e14e3-0df1-4de8-b687-41a82ce752cb" providerId="ADAL" clId="{72FABDC1-0DDB-4777-8340-39BDC1C29637}" dt="2024-08-29T22:27:11.372" v="6218" actId="20577"/>
          <ac:spMkLst>
            <pc:docMk/>
            <pc:sldMk cId="0" sldId="292"/>
            <ac:spMk id="7" creationId="{C61D8388-0AC4-7A07-06F7-FB23DB5F1303}"/>
          </ac:spMkLst>
        </pc:spChg>
        <pc:spChg chg="add del mod">
          <ac:chgData name="Jacob Carey" userId="fd7e14e3-0df1-4de8-b687-41a82ce752cb" providerId="ADAL" clId="{72FABDC1-0DDB-4777-8340-39BDC1C29637}" dt="2024-08-29T22:29:23.375" v="6239" actId="478"/>
          <ac:spMkLst>
            <pc:docMk/>
            <pc:sldMk cId="0" sldId="292"/>
            <ac:spMk id="8" creationId="{9E729755-9343-C18F-4E41-29B4524D7BD5}"/>
          </ac:spMkLst>
        </pc:spChg>
        <pc:spChg chg="del mod">
          <ac:chgData name="Jacob Carey" userId="fd7e14e3-0df1-4de8-b687-41a82ce752cb" providerId="ADAL" clId="{72FABDC1-0DDB-4777-8340-39BDC1C29637}" dt="2024-08-29T22:27:03.969" v="6201" actId="478"/>
          <ac:spMkLst>
            <pc:docMk/>
            <pc:sldMk cId="0" sldId="292"/>
            <ac:spMk id="359" creationId="{00000000-0000-0000-0000-000000000000}"/>
          </ac:spMkLst>
        </pc:spChg>
        <pc:spChg chg="del">
          <ac:chgData name="Jacob Carey" userId="fd7e14e3-0df1-4de8-b687-41a82ce752cb" providerId="ADAL" clId="{72FABDC1-0DDB-4777-8340-39BDC1C29637}" dt="2024-08-29T22:26:44.575" v="6196" actId="478"/>
          <ac:spMkLst>
            <pc:docMk/>
            <pc:sldMk cId="0" sldId="292"/>
            <ac:spMk id="361" creationId="{00000000-0000-0000-0000-000000000000}"/>
          </ac:spMkLst>
        </pc:spChg>
        <pc:graphicFrameChg chg="add mod modGraphic">
          <ac:chgData name="Jacob Carey" userId="fd7e14e3-0df1-4de8-b687-41a82ce752cb" providerId="ADAL" clId="{72FABDC1-0DDB-4777-8340-39BDC1C29637}" dt="2024-08-29T22:30:27.427" v="6247"/>
          <ac:graphicFrameMkLst>
            <pc:docMk/>
            <pc:sldMk cId="0" sldId="292"/>
            <ac:graphicFrameMk id="2" creationId="{385F0BC4-7096-04A5-5F01-56BD834DB0EA}"/>
          </ac:graphicFrameMkLst>
        </pc:graphicFrameChg>
        <pc:picChg chg="add mod">
          <ac:chgData name="Jacob Carey" userId="fd7e14e3-0df1-4de8-b687-41a82ce752cb" providerId="ADAL" clId="{72FABDC1-0DDB-4777-8340-39BDC1C29637}" dt="2024-08-29T22:31:13.698" v="6253" actId="207"/>
          <ac:picMkLst>
            <pc:docMk/>
            <pc:sldMk cId="0" sldId="292"/>
            <ac:picMk id="10" creationId="{EFA3A5FD-1BEB-4121-CB0A-FAD5435A685D}"/>
          </ac:picMkLst>
        </pc:picChg>
        <pc:picChg chg="add mod">
          <ac:chgData name="Jacob Carey" userId="fd7e14e3-0df1-4de8-b687-41a82ce752cb" providerId="ADAL" clId="{72FABDC1-0DDB-4777-8340-39BDC1C29637}" dt="2024-08-29T22:31:13.698" v="6253" actId="207"/>
          <ac:picMkLst>
            <pc:docMk/>
            <pc:sldMk cId="0" sldId="292"/>
            <ac:picMk id="12" creationId="{A165CF25-2A00-5490-7A78-5C5842E19E1E}"/>
          </ac:picMkLst>
        </pc:picChg>
        <pc:picChg chg="add mod">
          <ac:chgData name="Jacob Carey" userId="fd7e14e3-0df1-4de8-b687-41a82ce752cb" providerId="ADAL" clId="{72FABDC1-0DDB-4777-8340-39BDC1C29637}" dt="2024-08-29T22:31:13.698" v="6253" actId="207"/>
          <ac:picMkLst>
            <pc:docMk/>
            <pc:sldMk cId="0" sldId="292"/>
            <ac:picMk id="14" creationId="{8F2994F9-2F75-8A29-F9B1-394D8F5FC091}"/>
          </ac:picMkLst>
        </pc:picChg>
        <pc:picChg chg="del">
          <ac:chgData name="Jacob Carey" userId="fd7e14e3-0df1-4de8-b687-41a82ce752cb" providerId="ADAL" clId="{72FABDC1-0DDB-4777-8340-39BDC1C29637}" dt="2024-08-29T22:26:59.063" v="6199" actId="478"/>
          <ac:picMkLst>
            <pc:docMk/>
            <pc:sldMk cId="0" sldId="292"/>
            <ac:picMk id="360" creationId="{00000000-0000-0000-0000-000000000000}"/>
          </ac:picMkLst>
        </pc:picChg>
      </pc:sldChg>
      <pc:sldChg chg="addSp delSp modSp mod">
        <pc:chgData name="Jacob Carey" userId="fd7e14e3-0df1-4de8-b687-41a82ce752cb" providerId="ADAL" clId="{72FABDC1-0DDB-4777-8340-39BDC1C29637}" dt="2024-08-29T22:34:43.520" v="6313" actId="1076"/>
        <pc:sldMkLst>
          <pc:docMk/>
          <pc:sldMk cId="0" sldId="293"/>
        </pc:sldMkLst>
        <pc:spChg chg="add mod">
          <ac:chgData name="Jacob Carey" userId="fd7e14e3-0df1-4de8-b687-41a82ce752cb" providerId="ADAL" clId="{72FABDC1-0DDB-4777-8340-39BDC1C29637}" dt="2024-08-29T22:32:53.535" v="6279" actId="1076"/>
          <ac:spMkLst>
            <pc:docMk/>
            <pc:sldMk cId="0" sldId="293"/>
            <ac:spMk id="2" creationId="{541DA191-006B-CE5F-6EB4-551FBFCB0F81}"/>
          </ac:spMkLst>
        </pc:spChg>
        <pc:spChg chg="add del mod">
          <ac:chgData name="Jacob Carey" userId="fd7e14e3-0df1-4de8-b687-41a82ce752cb" providerId="ADAL" clId="{72FABDC1-0DDB-4777-8340-39BDC1C29637}" dt="2024-08-29T22:32:47.795" v="6277" actId="478"/>
          <ac:spMkLst>
            <pc:docMk/>
            <pc:sldMk cId="0" sldId="293"/>
            <ac:spMk id="4" creationId="{B40BFE7C-9C04-0E18-0808-55B07B16BCE3}"/>
          </ac:spMkLst>
        </pc:spChg>
        <pc:spChg chg="del mod">
          <ac:chgData name="Jacob Carey" userId="fd7e14e3-0df1-4de8-b687-41a82ce752cb" providerId="ADAL" clId="{72FABDC1-0DDB-4777-8340-39BDC1C29637}" dt="2024-08-29T22:32:45.803" v="6276" actId="478"/>
          <ac:spMkLst>
            <pc:docMk/>
            <pc:sldMk cId="0" sldId="293"/>
            <ac:spMk id="366" creationId="{00000000-0000-0000-0000-000000000000}"/>
          </ac:spMkLst>
        </pc:spChg>
        <pc:spChg chg="mod">
          <ac:chgData name="Jacob Carey" userId="fd7e14e3-0df1-4de8-b687-41a82ce752cb" providerId="ADAL" clId="{72FABDC1-0DDB-4777-8340-39BDC1C29637}" dt="2024-08-29T22:33:29.673" v="6298" actId="1076"/>
          <ac:spMkLst>
            <pc:docMk/>
            <pc:sldMk cId="0" sldId="293"/>
            <ac:spMk id="368" creationId="{00000000-0000-0000-0000-000000000000}"/>
          </ac:spMkLst>
        </pc:spChg>
        <pc:picChg chg="add mod">
          <ac:chgData name="Jacob Carey" userId="fd7e14e3-0df1-4de8-b687-41a82ce752cb" providerId="ADAL" clId="{72FABDC1-0DDB-4777-8340-39BDC1C29637}" dt="2024-08-29T22:34:43.520" v="6313" actId="1076"/>
          <ac:picMkLst>
            <pc:docMk/>
            <pc:sldMk cId="0" sldId="293"/>
            <ac:picMk id="6" creationId="{BD943ADA-C382-7461-EC13-022B993D986C}"/>
          </ac:picMkLst>
        </pc:picChg>
        <pc:picChg chg="add mod">
          <ac:chgData name="Jacob Carey" userId="fd7e14e3-0df1-4de8-b687-41a82ce752cb" providerId="ADAL" clId="{72FABDC1-0DDB-4777-8340-39BDC1C29637}" dt="2024-08-29T22:34:43.520" v="6313" actId="1076"/>
          <ac:picMkLst>
            <pc:docMk/>
            <pc:sldMk cId="0" sldId="293"/>
            <ac:picMk id="8" creationId="{83C13A3D-91B6-CC5F-7A46-26DCC2F38271}"/>
          </ac:picMkLst>
        </pc:picChg>
        <pc:picChg chg="del">
          <ac:chgData name="Jacob Carey" userId="fd7e14e3-0df1-4de8-b687-41a82ce752cb" providerId="ADAL" clId="{72FABDC1-0DDB-4777-8340-39BDC1C29637}" dt="2024-08-29T22:32:48.671" v="6278" actId="478"/>
          <ac:picMkLst>
            <pc:docMk/>
            <pc:sldMk cId="0" sldId="293"/>
            <ac:picMk id="367" creationId="{00000000-0000-0000-0000-000000000000}"/>
          </ac:picMkLst>
        </pc:picChg>
      </pc:sldChg>
      <pc:sldChg chg="addSp delSp modSp mod">
        <pc:chgData name="Jacob Carey" userId="fd7e14e3-0df1-4de8-b687-41a82ce752cb" providerId="ADAL" clId="{72FABDC1-0DDB-4777-8340-39BDC1C29637}" dt="2024-08-29T22:39:40.816" v="6431" actId="1076"/>
        <pc:sldMkLst>
          <pc:docMk/>
          <pc:sldMk cId="0" sldId="294"/>
        </pc:sldMkLst>
        <pc:spChg chg="add del mod">
          <ac:chgData name="Jacob Carey" userId="fd7e14e3-0df1-4de8-b687-41a82ce752cb" providerId="ADAL" clId="{72FABDC1-0DDB-4777-8340-39BDC1C29637}" dt="2024-08-29T22:38:21.570" v="6415" actId="478"/>
          <ac:spMkLst>
            <pc:docMk/>
            <pc:sldMk cId="0" sldId="294"/>
            <ac:spMk id="4" creationId="{F7539E53-4CD2-0568-6CB2-41CDFD96BA95}"/>
          </ac:spMkLst>
        </pc:spChg>
        <pc:spChg chg="mod">
          <ac:chgData name="Jacob Carey" userId="fd7e14e3-0df1-4de8-b687-41a82ce752cb" providerId="ADAL" clId="{72FABDC1-0DDB-4777-8340-39BDC1C29637}" dt="2024-08-29T22:35:40.834" v="6354" actId="1076"/>
          <ac:spMkLst>
            <pc:docMk/>
            <pc:sldMk cId="0" sldId="294"/>
            <ac:spMk id="373" creationId="{00000000-0000-0000-0000-000000000000}"/>
          </ac:spMkLst>
        </pc:spChg>
        <pc:spChg chg="del mod">
          <ac:chgData name="Jacob Carey" userId="fd7e14e3-0df1-4de8-b687-41a82ce752cb" providerId="ADAL" clId="{72FABDC1-0DDB-4777-8340-39BDC1C29637}" dt="2024-08-29T22:38:18.759" v="6412" actId="478"/>
          <ac:spMkLst>
            <pc:docMk/>
            <pc:sldMk cId="0" sldId="294"/>
            <ac:spMk id="375" creationId="{00000000-0000-0000-0000-000000000000}"/>
          </ac:spMkLst>
        </pc:spChg>
        <pc:graphicFrameChg chg="add mod modGraphic">
          <ac:chgData name="Jacob Carey" userId="fd7e14e3-0df1-4de8-b687-41a82ce752cb" providerId="ADAL" clId="{72FABDC1-0DDB-4777-8340-39BDC1C29637}" dt="2024-08-29T22:39:40.816" v="6431" actId="1076"/>
          <ac:graphicFrameMkLst>
            <pc:docMk/>
            <pc:sldMk cId="0" sldId="294"/>
            <ac:graphicFrameMk id="2" creationId="{31E5D4EC-9314-11D0-C0F0-1DC00FB75A94}"/>
          </ac:graphicFrameMkLst>
        </pc:graphicFrameChg>
        <pc:picChg chg="del">
          <ac:chgData name="Jacob Carey" userId="fd7e14e3-0df1-4de8-b687-41a82ce752cb" providerId="ADAL" clId="{72FABDC1-0DDB-4777-8340-39BDC1C29637}" dt="2024-08-29T22:35:09.738" v="6314" actId="478"/>
          <ac:picMkLst>
            <pc:docMk/>
            <pc:sldMk cId="0" sldId="294"/>
            <ac:picMk id="374" creationId="{00000000-0000-0000-0000-000000000000}"/>
          </ac:picMkLst>
        </pc:picChg>
      </pc:sldChg>
      <pc:sldChg chg="del">
        <pc:chgData name="Jacob Carey" userId="fd7e14e3-0df1-4de8-b687-41a82ce752cb" providerId="ADAL" clId="{72FABDC1-0DDB-4777-8340-39BDC1C29637}" dt="2024-08-29T21:58:03.142" v="5533" actId="47"/>
        <pc:sldMkLst>
          <pc:docMk/>
          <pc:sldMk cId="0" sldId="295"/>
        </pc:sldMkLst>
      </pc:sldChg>
      <pc:sldChg chg="delSp modSp mod setBg">
        <pc:chgData name="Jacob Carey" userId="fd7e14e3-0df1-4de8-b687-41a82ce752cb" providerId="ADAL" clId="{72FABDC1-0DDB-4777-8340-39BDC1C29637}" dt="2024-08-29T22:02:16.637" v="5674" actId="20577"/>
        <pc:sldMkLst>
          <pc:docMk/>
          <pc:sldMk cId="0" sldId="296"/>
        </pc:sldMkLst>
        <pc:spChg chg="mod">
          <ac:chgData name="Jacob Carey" userId="fd7e14e3-0df1-4de8-b687-41a82ce752cb" providerId="ADAL" clId="{72FABDC1-0DDB-4777-8340-39BDC1C29637}" dt="2024-08-29T21:59:21.615" v="5550" actId="207"/>
          <ac:spMkLst>
            <pc:docMk/>
            <pc:sldMk cId="0" sldId="296"/>
            <ac:spMk id="390" creationId="{00000000-0000-0000-0000-000000000000}"/>
          </ac:spMkLst>
        </pc:spChg>
        <pc:spChg chg="mod">
          <ac:chgData name="Jacob Carey" userId="fd7e14e3-0df1-4de8-b687-41a82ce752cb" providerId="ADAL" clId="{72FABDC1-0DDB-4777-8340-39BDC1C29637}" dt="2024-08-29T22:02:16.637" v="5674" actId="20577"/>
          <ac:spMkLst>
            <pc:docMk/>
            <pc:sldMk cId="0" sldId="296"/>
            <ac:spMk id="392" creationId="{00000000-0000-0000-0000-000000000000}"/>
          </ac:spMkLst>
        </pc:spChg>
        <pc:picChg chg="del">
          <ac:chgData name="Jacob Carey" userId="fd7e14e3-0df1-4de8-b687-41a82ce752cb" providerId="ADAL" clId="{72FABDC1-0DDB-4777-8340-39BDC1C29637}" dt="2024-08-29T21:58:23.663" v="5541" actId="478"/>
          <ac:picMkLst>
            <pc:docMk/>
            <pc:sldMk cId="0" sldId="296"/>
            <ac:picMk id="391" creationId="{00000000-0000-0000-0000-000000000000}"/>
          </ac:picMkLst>
        </pc:picChg>
      </pc:sldChg>
      <pc:sldChg chg="delSp modSp add del mod">
        <pc:chgData name="Jacob Carey" userId="fd7e14e3-0df1-4de8-b687-41a82ce752cb" providerId="ADAL" clId="{72FABDC1-0DDB-4777-8340-39BDC1C29637}" dt="2024-08-29T22:04:52.974" v="5700" actId="47"/>
        <pc:sldMkLst>
          <pc:docMk/>
          <pc:sldMk cId="0" sldId="297"/>
        </pc:sldMkLst>
        <pc:spChg chg="mod">
          <ac:chgData name="Jacob Carey" userId="fd7e14e3-0df1-4de8-b687-41a82ce752cb" providerId="ADAL" clId="{72FABDC1-0DDB-4777-8340-39BDC1C29637}" dt="2024-08-29T22:01:39.778" v="5667" actId="113"/>
          <ac:spMkLst>
            <pc:docMk/>
            <pc:sldMk cId="0" sldId="297"/>
            <ac:spMk id="397" creationId="{00000000-0000-0000-0000-000000000000}"/>
          </ac:spMkLst>
        </pc:spChg>
        <pc:spChg chg="mod">
          <ac:chgData name="Jacob Carey" userId="fd7e14e3-0df1-4de8-b687-41a82ce752cb" providerId="ADAL" clId="{72FABDC1-0DDB-4777-8340-39BDC1C29637}" dt="2024-08-29T22:01:43.339" v="5668" actId="113"/>
          <ac:spMkLst>
            <pc:docMk/>
            <pc:sldMk cId="0" sldId="297"/>
            <ac:spMk id="399" creationId="{00000000-0000-0000-0000-000000000000}"/>
          </ac:spMkLst>
        </pc:spChg>
        <pc:picChg chg="del">
          <ac:chgData name="Jacob Carey" userId="fd7e14e3-0df1-4de8-b687-41a82ce752cb" providerId="ADAL" clId="{72FABDC1-0DDB-4777-8340-39BDC1C29637}" dt="2024-08-29T22:01:35.188" v="5665" actId="478"/>
          <ac:picMkLst>
            <pc:docMk/>
            <pc:sldMk cId="0" sldId="297"/>
            <ac:picMk id="398" creationId="{00000000-0000-0000-0000-000000000000}"/>
          </ac:picMkLst>
        </pc:picChg>
      </pc:sldChg>
      <pc:sldChg chg="del">
        <pc:chgData name="Jacob Carey" userId="fd7e14e3-0df1-4de8-b687-41a82ce752cb" providerId="ADAL" clId="{72FABDC1-0DDB-4777-8340-39BDC1C29637}" dt="2024-08-29T22:07:19.606" v="5784" actId="47"/>
        <pc:sldMkLst>
          <pc:docMk/>
          <pc:sldMk cId="0" sldId="298"/>
        </pc:sldMkLst>
      </pc:sldChg>
      <pc:sldChg chg="delSp modSp mod setBg">
        <pc:chgData name="Jacob Carey" userId="fd7e14e3-0df1-4de8-b687-41a82ce752cb" providerId="ADAL" clId="{72FABDC1-0DDB-4777-8340-39BDC1C29637}" dt="2024-08-29T21:51:55.210" v="5485" actId="1076"/>
        <pc:sldMkLst>
          <pc:docMk/>
          <pc:sldMk cId="2387119841" sldId="300"/>
        </pc:sldMkLst>
        <pc:spChg chg="mod">
          <ac:chgData name="Jacob Carey" userId="fd7e14e3-0df1-4de8-b687-41a82ce752cb" providerId="ADAL" clId="{72FABDC1-0DDB-4777-8340-39BDC1C29637}" dt="2024-08-29T21:49:41.446" v="5445" actId="313"/>
          <ac:spMkLst>
            <pc:docMk/>
            <pc:sldMk cId="2387119841" sldId="300"/>
            <ac:spMk id="277" creationId="{00000000-0000-0000-0000-000000000000}"/>
          </ac:spMkLst>
        </pc:spChg>
        <pc:spChg chg="mod">
          <ac:chgData name="Jacob Carey" userId="fd7e14e3-0df1-4de8-b687-41a82ce752cb" providerId="ADAL" clId="{72FABDC1-0DDB-4777-8340-39BDC1C29637}" dt="2024-08-29T21:51:55.210" v="5485" actId="1076"/>
          <ac:spMkLst>
            <pc:docMk/>
            <pc:sldMk cId="2387119841" sldId="300"/>
            <ac:spMk id="279" creationId="{00000000-0000-0000-0000-000000000000}"/>
          </ac:spMkLst>
        </pc:spChg>
        <pc:picChg chg="del">
          <ac:chgData name="Jacob Carey" userId="fd7e14e3-0df1-4de8-b687-41a82ce752cb" providerId="ADAL" clId="{72FABDC1-0DDB-4777-8340-39BDC1C29637}" dt="2024-08-29T21:45:11.488" v="5410" actId="478"/>
          <ac:picMkLst>
            <pc:docMk/>
            <pc:sldMk cId="2387119841" sldId="300"/>
            <ac:picMk id="278" creationId="{00000000-0000-0000-0000-000000000000}"/>
          </ac:picMkLst>
        </pc:picChg>
      </pc:sldChg>
      <pc:sldChg chg="del">
        <pc:chgData name="Jacob Carey" userId="fd7e14e3-0df1-4de8-b687-41a82ce752cb" providerId="ADAL" clId="{72FABDC1-0DDB-4777-8340-39BDC1C29637}" dt="2024-08-29T20:49:19.696" v="3583" actId="47"/>
        <pc:sldMkLst>
          <pc:docMk/>
          <pc:sldMk cId="77633758" sldId="301"/>
        </pc:sldMkLst>
      </pc:sldChg>
      <pc:sldChg chg="addSp delSp modSp mod">
        <pc:chgData name="Jacob Carey" userId="fd7e14e3-0df1-4de8-b687-41a82ce752cb" providerId="ADAL" clId="{72FABDC1-0DDB-4777-8340-39BDC1C29637}" dt="2024-08-29T21:13:39.538" v="4219" actId="14100"/>
        <pc:sldMkLst>
          <pc:docMk/>
          <pc:sldMk cId="1073228451" sldId="302"/>
        </pc:sldMkLst>
        <pc:spChg chg="add mod">
          <ac:chgData name="Jacob Carey" userId="fd7e14e3-0df1-4de8-b687-41a82ce752cb" providerId="ADAL" clId="{72FABDC1-0DDB-4777-8340-39BDC1C29637}" dt="2024-08-29T21:13:39.538" v="4219" actId="14100"/>
          <ac:spMkLst>
            <pc:docMk/>
            <pc:sldMk cId="1073228451" sldId="302"/>
            <ac:spMk id="2" creationId="{9B198ADB-A18B-7B99-077F-10072D457A72}"/>
          </ac:spMkLst>
        </pc:spChg>
        <pc:graphicFrameChg chg="add mod modGraphic">
          <ac:chgData name="Jacob Carey" userId="fd7e14e3-0df1-4de8-b687-41a82ce752cb" providerId="ADAL" clId="{72FABDC1-0DDB-4777-8340-39BDC1C29637}" dt="2024-08-29T21:13:17.506" v="4201" actId="1076"/>
          <ac:graphicFrameMkLst>
            <pc:docMk/>
            <pc:sldMk cId="1073228451" sldId="302"/>
            <ac:graphicFrameMk id="3" creationId="{BFB817F3-EACE-D37F-06CE-C1A88E707343}"/>
          </ac:graphicFrameMkLst>
        </pc:graphicFrameChg>
        <pc:picChg chg="del">
          <ac:chgData name="Jacob Carey" userId="fd7e14e3-0df1-4de8-b687-41a82ce752cb" providerId="ADAL" clId="{72FABDC1-0DDB-4777-8340-39BDC1C29637}" dt="2024-08-29T21:03:40.209" v="3601" actId="478"/>
          <ac:picMkLst>
            <pc:docMk/>
            <pc:sldMk cId="1073228451" sldId="302"/>
            <ac:picMk id="4" creationId="{2DB9A198-054B-D8C4-89A9-8667740DB716}"/>
          </ac:picMkLst>
        </pc:picChg>
        <pc:picChg chg="del mod">
          <ac:chgData name="Jacob Carey" userId="fd7e14e3-0df1-4de8-b687-41a82ce752cb" providerId="ADAL" clId="{72FABDC1-0DDB-4777-8340-39BDC1C29637}" dt="2024-08-29T21:11:15.900" v="4188" actId="478"/>
          <ac:picMkLst>
            <pc:docMk/>
            <pc:sldMk cId="1073228451" sldId="302"/>
            <ac:picMk id="1026" creationId="{B4B5C1DF-9011-648F-187C-88FBAD04BEB7}"/>
          </ac:picMkLst>
        </pc:picChg>
      </pc:sldChg>
      <pc:sldChg chg="addSp delSp modSp mod">
        <pc:chgData name="Jacob Carey" userId="fd7e14e3-0df1-4de8-b687-41a82ce752cb" providerId="ADAL" clId="{72FABDC1-0DDB-4777-8340-39BDC1C29637}" dt="2024-08-29T21:23:42.291" v="4795" actId="207"/>
        <pc:sldMkLst>
          <pc:docMk/>
          <pc:sldMk cId="2439961564" sldId="303"/>
        </pc:sldMkLst>
        <pc:spChg chg="add mod">
          <ac:chgData name="Jacob Carey" userId="fd7e14e3-0df1-4de8-b687-41a82ce752cb" providerId="ADAL" clId="{72FABDC1-0DDB-4777-8340-39BDC1C29637}" dt="2024-08-29T21:20:45.885" v="4756" actId="179"/>
          <ac:spMkLst>
            <pc:docMk/>
            <pc:sldMk cId="2439961564" sldId="303"/>
            <ac:spMk id="2" creationId="{E71F0147-FB63-6EDF-82E6-74515058539A}"/>
          </ac:spMkLst>
        </pc:spChg>
        <pc:spChg chg="add mod">
          <ac:chgData name="Jacob Carey" userId="fd7e14e3-0df1-4de8-b687-41a82ce752cb" providerId="ADAL" clId="{72FABDC1-0DDB-4777-8340-39BDC1C29637}" dt="2024-08-29T21:20:52.493" v="4759" actId="179"/>
          <ac:spMkLst>
            <pc:docMk/>
            <pc:sldMk cId="2439961564" sldId="303"/>
            <ac:spMk id="3" creationId="{544873F9-E461-9879-7084-282B3C08A9BB}"/>
          </ac:spMkLst>
        </pc:spChg>
        <pc:spChg chg="add mod">
          <ac:chgData name="Jacob Carey" userId="fd7e14e3-0df1-4de8-b687-41a82ce752cb" providerId="ADAL" clId="{72FABDC1-0DDB-4777-8340-39BDC1C29637}" dt="2024-08-29T21:20:57.968" v="4760" actId="179"/>
          <ac:spMkLst>
            <pc:docMk/>
            <pc:sldMk cId="2439961564" sldId="303"/>
            <ac:spMk id="5" creationId="{BAC5F7E2-1703-3AF8-D9BA-007292B93892}"/>
          </ac:spMkLst>
        </pc:spChg>
        <pc:spChg chg="add mod">
          <ac:chgData name="Jacob Carey" userId="fd7e14e3-0df1-4de8-b687-41a82ce752cb" providerId="ADAL" clId="{72FABDC1-0DDB-4777-8340-39BDC1C29637}" dt="2024-08-29T21:21:19.444" v="4784" actId="20577"/>
          <ac:spMkLst>
            <pc:docMk/>
            <pc:sldMk cId="2439961564" sldId="303"/>
            <ac:spMk id="6" creationId="{42427831-A7E5-14F9-FBE3-CF3EF446A1A9}"/>
          </ac:spMkLst>
        </pc:spChg>
        <pc:picChg chg="del">
          <ac:chgData name="Jacob Carey" userId="fd7e14e3-0df1-4de8-b687-41a82ce752cb" providerId="ADAL" clId="{72FABDC1-0DDB-4777-8340-39BDC1C29637}" dt="2024-08-29T21:03:42.595" v="3602" actId="478"/>
          <ac:picMkLst>
            <pc:docMk/>
            <pc:sldMk cId="2439961564" sldId="303"/>
            <ac:picMk id="4" creationId="{FE38AFA5-72F7-5616-672B-88D19227A798}"/>
          </ac:picMkLst>
        </pc:picChg>
        <pc:picChg chg="add mod">
          <ac:chgData name="Jacob Carey" userId="fd7e14e3-0df1-4de8-b687-41a82ce752cb" providerId="ADAL" clId="{72FABDC1-0DDB-4777-8340-39BDC1C29637}" dt="2024-08-29T21:23:42.291" v="4795" actId="207"/>
          <ac:picMkLst>
            <pc:docMk/>
            <pc:sldMk cId="2439961564" sldId="303"/>
            <ac:picMk id="8" creationId="{266B712A-D451-D62B-5B74-83AA088B23AF}"/>
          </ac:picMkLst>
        </pc:picChg>
        <pc:picChg chg="add mod">
          <ac:chgData name="Jacob Carey" userId="fd7e14e3-0df1-4de8-b687-41a82ce752cb" providerId="ADAL" clId="{72FABDC1-0DDB-4777-8340-39BDC1C29637}" dt="2024-08-29T21:23:42.291" v="4795" actId="207"/>
          <ac:picMkLst>
            <pc:docMk/>
            <pc:sldMk cId="2439961564" sldId="303"/>
            <ac:picMk id="10" creationId="{91E97CF3-4AC1-2945-A725-C0D127E91761}"/>
          </ac:picMkLst>
        </pc:picChg>
        <pc:picChg chg="add mod">
          <ac:chgData name="Jacob Carey" userId="fd7e14e3-0df1-4de8-b687-41a82ce752cb" providerId="ADAL" clId="{72FABDC1-0DDB-4777-8340-39BDC1C29637}" dt="2024-08-29T21:23:42.291" v="4795" actId="207"/>
          <ac:picMkLst>
            <pc:docMk/>
            <pc:sldMk cId="2439961564" sldId="303"/>
            <ac:picMk id="12" creationId="{F7379689-C15A-C94F-F1E6-3357E6ED8769}"/>
          </ac:picMkLst>
        </pc:picChg>
        <pc:picChg chg="del mod">
          <ac:chgData name="Jacob Carey" userId="fd7e14e3-0df1-4de8-b687-41a82ce752cb" providerId="ADAL" clId="{72FABDC1-0DDB-4777-8340-39BDC1C29637}" dt="2024-08-29T21:20:15.903" v="4750" actId="478"/>
          <ac:picMkLst>
            <pc:docMk/>
            <pc:sldMk cId="2439961564" sldId="303"/>
            <ac:picMk id="2050" creationId="{0D38FAE0-44CF-CCC8-1277-4AE718A1317B}"/>
          </ac:picMkLst>
        </pc:picChg>
      </pc:sldChg>
      <pc:sldChg chg="addSp delSp modSp mod">
        <pc:chgData name="Jacob Carey" userId="fd7e14e3-0df1-4de8-b687-41a82ce752cb" providerId="ADAL" clId="{72FABDC1-0DDB-4777-8340-39BDC1C29637}" dt="2024-08-29T21:28:54.696" v="5014" actId="20577"/>
        <pc:sldMkLst>
          <pc:docMk/>
          <pc:sldMk cId="3714564810" sldId="304"/>
        </pc:sldMkLst>
        <pc:spChg chg="del mod">
          <ac:chgData name="Jacob Carey" userId="fd7e14e3-0df1-4de8-b687-41a82ce752cb" providerId="ADAL" clId="{72FABDC1-0DDB-4777-8340-39BDC1C29637}" dt="2024-08-29T21:24:08.665" v="4801" actId="478"/>
          <ac:spMkLst>
            <pc:docMk/>
            <pc:sldMk cId="3714564810" sldId="304"/>
            <ac:spMk id="2" creationId="{86C13E62-6F8D-490D-09A8-41336F443237}"/>
          </ac:spMkLst>
        </pc:spChg>
        <pc:spChg chg="mod">
          <ac:chgData name="Jacob Carey" userId="fd7e14e3-0df1-4de8-b687-41a82ce752cb" providerId="ADAL" clId="{72FABDC1-0DDB-4777-8340-39BDC1C29637}" dt="2024-08-29T21:26:33.968" v="4992" actId="1076"/>
          <ac:spMkLst>
            <pc:docMk/>
            <pc:sldMk cId="3714564810" sldId="304"/>
            <ac:spMk id="3" creationId="{E90C3EC6-FD46-3517-0C02-C8B8925AD25C}"/>
          </ac:spMkLst>
        </pc:spChg>
        <pc:spChg chg="add del mod">
          <ac:chgData name="Jacob Carey" userId="fd7e14e3-0df1-4de8-b687-41a82ce752cb" providerId="ADAL" clId="{72FABDC1-0DDB-4777-8340-39BDC1C29637}" dt="2024-08-29T21:24:05.183" v="4799" actId="478"/>
          <ac:spMkLst>
            <pc:docMk/>
            <pc:sldMk cId="3714564810" sldId="304"/>
            <ac:spMk id="5" creationId="{FCA3849E-1823-ACC2-010B-01D03D94F0BD}"/>
          </ac:spMkLst>
        </pc:spChg>
        <pc:spChg chg="add del mod">
          <ac:chgData name="Jacob Carey" userId="fd7e14e3-0df1-4de8-b687-41a82ce752cb" providerId="ADAL" clId="{72FABDC1-0DDB-4777-8340-39BDC1C29637}" dt="2024-08-29T21:24:12.076" v="4803" actId="478"/>
          <ac:spMkLst>
            <pc:docMk/>
            <pc:sldMk cId="3714564810" sldId="304"/>
            <ac:spMk id="7" creationId="{0394D892-0DDC-3FD0-6FE4-3C469A18AC87}"/>
          </ac:spMkLst>
        </pc:spChg>
        <pc:spChg chg="add mod">
          <ac:chgData name="Jacob Carey" userId="fd7e14e3-0df1-4de8-b687-41a82ce752cb" providerId="ADAL" clId="{72FABDC1-0DDB-4777-8340-39BDC1C29637}" dt="2024-08-29T21:28:54.696" v="5014" actId="20577"/>
          <ac:spMkLst>
            <pc:docMk/>
            <pc:sldMk cId="3714564810" sldId="304"/>
            <ac:spMk id="8" creationId="{592E371F-36C3-795B-E32A-C31369C14C5A}"/>
          </ac:spMkLst>
        </pc:spChg>
        <pc:picChg chg="del">
          <ac:chgData name="Jacob Carey" userId="fd7e14e3-0df1-4de8-b687-41a82ce752cb" providerId="ADAL" clId="{72FABDC1-0DDB-4777-8340-39BDC1C29637}" dt="2024-08-29T21:24:10.225" v="4802" actId="478"/>
          <ac:picMkLst>
            <pc:docMk/>
            <pc:sldMk cId="3714564810" sldId="304"/>
            <ac:picMk id="4" creationId="{F11FFD9E-EC7D-BDCC-D733-E86E3B45A60B}"/>
          </ac:picMkLst>
        </pc:picChg>
      </pc:sldChg>
      <pc:sldChg chg="modSp mod">
        <pc:chgData name="Jacob Carey" userId="fd7e14e3-0df1-4de8-b687-41a82ce752cb" providerId="ADAL" clId="{72FABDC1-0DDB-4777-8340-39BDC1C29637}" dt="2024-08-27T20:54:05.205" v="4" actId="1076"/>
        <pc:sldMkLst>
          <pc:docMk/>
          <pc:sldMk cId="3585510977" sldId="305"/>
        </pc:sldMkLst>
        <pc:picChg chg="mod">
          <ac:chgData name="Jacob Carey" userId="fd7e14e3-0df1-4de8-b687-41a82ce752cb" providerId="ADAL" clId="{72FABDC1-0DDB-4777-8340-39BDC1C29637}" dt="2024-08-27T20:54:01.641" v="3" actId="1076"/>
          <ac:picMkLst>
            <pc:docMk/>
            <pc:sldMk cId="3585510977" sldId="305"/>
            <ac:picMk id="12" creationId="{B5A1984B-5E73-C21C-E67F-879244F1CA6C}"/>
          </ac:picMkLst>
        </pc:picChg>
        <pc:picChg chg="mod">
          <ac:chgData name="Jacob Carey" userId="fd7e14e3-0df1-4de8-b687-41a82ce752cb" providerId="ADAL" clId="{72FABDC1-0DDB-4777-8340-39BDC1C29637}" dt="2024-08-27T20:54:05.205" v="4" actId="1076"/>
          <ac:picMkLst>
            <pc:docMk/>
            <pc:sldMk cId="3585510977" sldId="305"/>
            <ac:picMk id="14" creationId="{6A330C5F-7416-735C-6C34-0B6D3F763063}"/>
          </ac:picMkLst>
        </pc:picChg>
      </pc:sldChg>
      <pc:sldChg chg="modSp mod">
        <pc:chgData name="Jacob Carey" userId="fd7e14e3-0df1-4de8-b687-41a82ce752cb" providerId="ADAL" clId="{72FABDC1-0DDB-4777-8340-39BDC1C29637}" dt="2024-08-29T20:18:23.019" v="3194" actId="1076"/>
        <pc:sldMkLst>
          <pc:docMk/>
          <pc:sldMk cId="951343767" sldId="306"/>
        </pc:sldMkLst>
        <pc:spChg chg="mod">
          <ac:chgData name="Jacob Carey" userId="fd7e14e3-0df1-4de8-b687-41a82ce752cb" providerId="ADAL" clId="{72FABDC1-0DDB-4777-8340-39BDC1C29637}" dt="2024-08-27T20:56:30.072" v="98" actId="20577"/>
          <ac:spMkLst>
            <pc:docMk/>
            <pc:sldMk cId="951343767" sldId="306"/>
            <ac:spMk id="37" creationId="{902392D5-CB0E-3D8F-9285-634AA93E00CA}"/>
          </ac:spMkLst>
        </pc:spChg>
        <pc:spChg chg="mod">
          <ac:chgData name="Jacob Carey" userId="fd7e14e3-0df1-4de8-b687-41a82ce752cb" providerId="ADAL" clId="{72FABDC1-0DDB-4777-8340-39BDC1C29637}" dt="2024-08-29T20:18:23.019" v="3194" actId="1076"/>
          <ac:spMkLst>
            <pc:docMk/>
            <pc:sldMk cId="951343767" sldId="306"/>
            <ac:spMk id="40" creationId="{D50C5447-2F5E-BB67-A697-1EDD3A7D1946}"/>
          </ac:spMkLst>
        </pc:spChg>
      </pc:sldChg>
      <pc:sldChg chg="addSp modSp add del mod setBg">
        <pc:chgData name="Jacob Carey" userId="fd7e14e3-0df1-4de8-b687-41a82ce752cb" providerId="ADAL" clId="{72FABDC1-0DDB-4777-8340-39BDC1C29637}" dt="2024-08-28T19:23:57.781" v="2478" actId="1076"/>
        <pc:sldMkLst>
          <pc:docMk/>
          <pc:sldMk cId="22373761" sldId="307"/>
        </pc:sldMkLst>
        <pc:spChg chg="mod">
          <ac:chgData name="Jacob Carey" userId="fd7e14e3-0df1-4de8-b687-41a82ce752cb" providerId="ADAL" clId="{72FABDC1-0DDB-4777-8340-39BDC1C29637}" dt="2024-08-27T20:57:01.446" v="134" actId="1076"/>
          <ac:spMkLst>
            <pc:docMk/>
            <pc:sldMk cId="22373761" sldId="307"/>
            <ac:spMk id="96" creationId="{00000000-0000-0000-0000-000000000000}"/>
          </ac:spMkLst>
        </pc:spChg>
        <pc:spChg chg="mod">
          <ac:chgData name="Jacob Carey" userId="fd7e14e3-0df1-4de8-b687-41a82ce752cb" providerId="ADAL" clId="{72FABDC1-0DDB-4777-8340-39BDC1C29637}" dt="2024-08-27T20:56:31.406" v="103" actId="164"/>
          <ac:spMkLst>
            <pc:docMk/>
            <pc:sldMk cId="22373761" sldId="307"/>
            <ac:spMk id="98" creationId="{00000000-0000-0000-0000-000000000000}"/>
          </ac:spMkLst>
        </pc:spChg>
        <pc:spChg chg="mod">
          <ac:chgData name="Jacob Carey" userId="fd7e14e3-0df1-4de8-b687-41a82ce752cb" providerId="ADAL" clId="{72FABDC1-0DDB-4777-8340-39BDC1C29637}" dt="2024-08-27T20:56:31.406" v="103" actId="164"/>
          <ac:spMkLst>
            <pc:docMk/>
            <pc:sldMk cId="22373761" sldId="307"/>
            <ac:spMk id="99" creationId="{00000000-0000-0000-0000-000000000000}"/>
          </ac:spMkLst>
        </pc:spChg>
        <pc:grpChg chg="add mod">
          <ac:chgData name="Jacob Carey" userId="fd7e14e3-0df1-4de8-b687-41a82ce752cb" providerId="ADAL" clId="{72FABDC1-0DDB-4777-8340-39BDC1C29637}" dt="2024-08-27T20:55:29.401" v="66" actId="164"/>
          <ac:grpSpMkLst>
            <pc:docMk/>
            <pc:sldMk cId="22373761" sldId="307"/>
            <ac:grpSpMk id="2" creationId="{3D15C3FA-C847-0F3C-9642-FD7ABA2B8037}"/>
          </ac:grpSpMkLst>
        </pc:grpChg>
        <pc:grpChg chg="add mod">
          <ac:chgData name="Jacob Carey" userId="fd7e14e3-0df1-4de8-b687-41a82ce752cb" providerId="ADAL" clId="{72FABDC1-0DDB-4777-8340-39BDC1C29637}" dt="2024-08-27T20:56:33.053" v="112" actId="1076"/>
          <ac:grpSpMkLst>
            <pc:docMk/>
            <pc:sldMk cId="22373761" sldId="307"/>
            <ac:grpSpMk id="3" creationId="{331E76A6-8312-1B64-85B5-1969F0724C9D}"/>
          </ac:grpSpMkLst>
        </pc:grpChg>
        <pc:picChg chg="add mod">
          <ac:chgData name="Jacob Carey" userId="fd7e14e3-0df1-4de8-b687-41a82ce752cb" providerId="ADAL" clId="{72FABDC1-0DDB-4777-8340-39BDC1C29637}" dt="2024-08-28T19:23:57.781" v="2478" actId="1076"/>
          <ac:picMkLst>
            <pc:docMk/>
            <pc:sldMk cId="22373761" sldId="307"/>
            <ac:picMk id="2" creationId="{0D22D1F8-ECA3-3BE9-A2E9-43596126EFC4}"/>
          </ac:picMkLst>
        </pc:picChg>
      </pc:sldChg>
      <pc:sldChg chg="del">
        <pc:chgData name="Jacob Carey" userId="fd7e14e3-0df1-4de8-b687-41a82ce752cb" providerId="ADAL" clId="{72FABDC1-0DDB-4777-8340-39BDC1C29637}" dt="2024-08-27T20:53:18.619" v="1" actId="47"/>
        <pc:sldMkLst>
          <pc:docMk/>
          <pc:sldMk cId="1603695249" sldId="307"/>
        </pc:sldMkLst>
      </pc:sldChg>
      <pc:sldChg chg="addSp delSp modSp new mod">
        <pc:chgData name="Jacob Carey" userId="fd7e14e3-0df1-4de8-b687-41a82ce752cb" providerId="ADAL" clId="{72FABDC1-0DDB-4777-8340-39BDC1C29637}" dt="2024-08-27T21:27:52.986" v="839" actId="1076"/>
        <pc:sldMkLst>
          <pc:docMk/>
          <pc:sldMk cId="2338085785" sldId="308"/>
        </pc:sldMkLst>
        <pc:spChg chg="del">
          <ac:chgData name="Jacob Carey" userId="fd7e14e3-0df1-4de8-b687-41a82ce752cb" providerId="ADAL" clId="{72FABDC1-0DDB-4777-8340-39BDC1C29637}" dt="2024-08-27T20:58:08.140" v="137" actId="478"/>
          <ac:spMkLst>
            <pc:docMk/>
            <pc:sldMk cId="2338085785" sldId="308"/>
            <ac:spMk id="2" creationId="{5635361B-E4ED-A73D-5D48-4D09C8E93615}"/>
          </ac:spMkLst>
        </pc:spChg>
        <pc:spChg chg="del">
          <ac:chgData name="Jacob Carey" userId="fd7e14e3-0df1-4de8-b687-41a82ce752cb" providerId="ADAL" clId="{72FABDC1-0DDB-4777-8340-39BDC1C29637}" dt="2024-08-27T20:58:06.063" v="136" actId="478"/>
          <ac:spMkLst>
            <pc:docMk/>
            <pc:sldMk cId="2338085785" sldId="308"/>
            <ac:spMk id="3" creationId="{0F1DCCF4-79E5-22D7-7CA2-85EC405C1D5E}"/>
          </ac:spMkLst>
        </pc:spChg>
        <pc:spChg chg="add mod">
          <ac:chgData name="Jacob Carey" userId="fd7e14e3-0df1-4de8-b687-41a82ce752cb" providerId="ADAL" clId="{72FABDC1-0DDB-4777-8340-39BDC1C29637}" dt="2024-08-27T21:27:52.986" v="839" actId="1076"/>
          <ac:spMkLst>
            <pc:docMk/>
            <pc:sldMk cId="2338085785" sldId="308"/>
            <ac:spMk id="14" creationId="{F0974BB5-A10A-5D56-DCB0-B8B1C4152C90}"/>
          </ac:spMkLst>
        </pc:spChg>
        <pc:grpChg chg="add mod">
          <ac:chgData name="Jacob Carey" userId="fd7e14e3-0df1-4de8-b687-41a82ce752cb" providerId="ADAL" clId="{72FABDC1-0DDB-4777-8340-39BDC1C29637}" dt="2024-08-27T21:21:56.835" v="675" actId="164"/>
          <ac:grpSpMkLst>
            <pc:docMk/>
            <pc:sldMk cId="2338085785" sldId="308"/>
            <ac:grpSpMk id="13" creationId="{0C773D45-432E-1A67-9219-A09642791546}"/>
          </ac:grpSpMkLst>
        </pc:grpChg>
        <pc:graphicFrameChg chg="add mod modGraphic">
          <ac:chgData name="Jacob Carey" userId="fd7e14e3-0df1-4de8-b687-41a82ce752cb" providerId="ADAL" clId="{72FABDC1-0DDB-4777-8340-39BDC1C29637}" dt="2024-08-27T21:26:37.395" v="791" actId="1076"/>
          <ac:graphicFrameMkLst>
            <pc:docMk/>
            <pc:sldMk cId="2338085785" sldId="308"/>
            <ac:graphicFrameMk id="4" creationId="{87907C44-640E-7F0F-4041-3B5D60B25915}"/>
          </ac:graphicFrameMkLst>
        </pc:graphicFrameChg>
        <pc:picChg chg="add del mod">
          <ac:chgData name="Jacob Carey" userId="fd7e14e3-0df1-4de8-b687-41a82ce752cb" providerId="ADAL" clId="{72FABDC1-0DDB-4777-8340-39BDC1C29637}" dt="2024-08-27T21:16:21.378" v="599" actId="478"/>
          <ac:picMkLst>
            <pc:docMk/>
            <pc:sldMk cId="2338085785" sldId="308"/>
            <ac:picMk id="6" creationId="{F23B25A2-28E5-B00F-C407-A0503FE3DA2A}"/>
          </ac:picMkLst>
        </pc:picChg>
        <pc:picChg chg="add mod">
          <ac:chgData name="Jacob Carey" userId="fd7e14e3-0df1-4de8-b687-41a82ce752cb" providerId="ADAL" clId="{72FABDC1-0DDB-4777-8340-39BDC1C29637}" dt="2024-08-27T21:26:37.395" v="791" actId="1076"/>
          <ac:picMkLst>
            <pc:docMk/>
            <pc:sldMk cId="2338085785" sldId="308"/>
            <ac:picMk id="8" creationId="{343402A8-95D9-A1EE-DCF7-16AE58D28339}"/>
          </ac:picMkLst>
        </pc:picChg>
        <pc:picChg chg="add mod">
          <ac:chgData name="Jacob Carey" userId="fd7e14e3-0df1-4de8-b687-41a82ce752cb" providerId="ADAL" clId="{72FABDC1-0DDB-4777-8340-39BDC1C29637}" dt="2024-08-27T21:26:37.395" v="791" actId="1076"/>
          <ac:picMkLst>
            <pc:docMk/>
            <pc:sldMk cId="2338085785" sldId="308"/>
            <ac:picMk id="10" creationId="{F2D30C01-C789-0D37-027A-DA99AEDD4420}"/>
          </ac:picMkLst>
        </pc:picChg>
        <pc:picChg chg="add mod">
          <ac:chgData name="Jacob Carey" userId="fd7e14e3-0df1-4de8-b687-41a82ce752cb" providerId="ADAL" clId="{72FABDC1-0DDB-4777-8340-39BDC1C29637}" dt="2024-08-27T21:26:37.395" v="791" actId="1076"/>
          <ac:picMkLst>
            <pc:docMk/>
            <pc:sldMk cId="2338085785" sldId="308"/>
            <ac:picMk id="12" creationId="{DA76B20C-4D3A-8F5C-5892-27D9C48ED660}"/>
          </ac:picMkLst>
        </pc:picChg>
      </pc:sldChg>
      <pc:sldChg chg="addSp delSp modSp add mod">
        <pc:chgData name="Jacob Carey" userId="fd7e14e3-0df1-4de8-b687-41a82ce752cb" providerId="ADAL" clId="{72FABDC1-0DDB-4777-8340-39BDC1C29637}" dt="2024-09-02T10:02:50.133" v="6436" actId="20577"/>
        <pc:sldMkLst>
          <pc:docMk/>
          <pc:sldMk cId="489035886" sldId="309"/>
        </pc:sldMkLst>
        <pc:spChg chg="add mod">
          <ac:chgData name="Jacob Carey" userId="fd7e14e3-0df1-4de8-b687-41a82ce752cb" providerId="ADAL" clId="{72FABDC1-0DDB-4777-8340-39BDC1C29637}" dt="2024-08-27T21:08:11.263" v="203" actId="1076"/>
          <ac:spMkLst>
            <pc:docMk/>
            <pc:sldMk cId="489035886" sldId="309"/>
            <ac:spMk id="2" creationId="{619E7DDE-6302-32C0-F908-30BF95A5E27C}"/>
          </ac:spMkLst>
        </pc:spChg>
        <pc:spChg chg="add mod">
          <ac:chgData name="Jacob Carey" userId="fd7e14e3-0df1-4de8-b687-41a82ce752cb" providerId="ADAL" clId="{72FABDC1-0DDB-4777-8340-39BDC1C29637}" dt="2024-08-27T21:10:50.338" v="375" actId="255"/>
          <ac:spMkLst>
            <pc:docMk/>
            <pc:sldMk cId="489035886" sldId="309"/>
            <ac:spMk id="11" creationId="{119DDF78-86F6-F77E-7C2A-F50B61C7257F}"/>
          </ac:spMkLst>
        </pc:spChg>
        <pc:spChg chg="add mod">
          <ac:chgData name="Jacob Carey" userId="fd7e14e3-0df1-4de8-b687-41a82ce752cb" providerId="ADAL" clId="{72FABDC1-0DDB-4777-8340-39BDC1C29637}" dt="2024-08-27T21:11:20.889" v="376"/>
          <ac:spMkLst>
            <pc:docMk/>
            <pc:sldMk cId="489035886" sldId="309"/>
            <ac:spMk id="12" creationId="{619A9EB8-D350-EED4-8773-FD965F8420F1}"/>
          </ac:spMkLst>
        </pc:spChg>
        <pc:spChg chg="add mod">
          <ac:chgData name="Jacob Carey" userId="fd7e14e3-0df1-4de8-b687-41a82ce752cb" providerId="ADAL" clId="{72FABDC1-0DDB-4777-8340-39BDC1C29637}" dt="2024-08-27T21:12:56.115" v="504" actId="20577"/>
          <ac:spMkLst>
            <pc:docMk/>
            <pc:sldMk cId="489035886" sldId="309"/>
            <ac:spMk id="13" creationId="{DD56306F-3AE0-177A-2EA2-AD30FA300857}"/>
          </ac:spMkLst>
        </pc:spChg>
        <pc:spChg chg="add mod">
          <ac:chgData name="Jacob Carey" userId="fd7e14e3-0df1-4de8-b687-41a82ce752cb" providerId="ADAL" clId="{72FABDC1-0DDB-4777-8340-39BDC1C29637}" dt="2024-09-02T10:02:50.133" v="6436" actId="20577"/>
          <ac:spMkLst>
            <pc:docMk/>
            <pc:sldMk cId="489035886" sldId="309"/>
            <ac:spMk id="14" creationId="{A62A33BB-D07D-D4B4-05B8-D73BC25233F4}"/>
          </ac:spMkLst>
        </pc:spChg>
        <pc:spChg chg="mod">
          <ac:chgData name="Jacob Carey" userId="fd7e14e3-0df1-4de8-b687-41a82ce752cb" providerId="ADAL" clId="{72FABDC1-0DDB-4777-8340-39BDC1C29637}" dt="2024-08-27T21:03:28.808" v="165" actId="6549"/>
          <ac:spMkLst>
            <pc:docMk/>
            <pc:sldMk cId="489035886" sldId="309"/>
            <ac:spMk id="17" creationId="{C24D16B1-39F3-9FC8-DCF5-02FB17423013}"/>
          </ac:spMkLst>
        </pc:spChg>
        <pc:spChg chg="del">
          <ac:chgData name="Jacob Carey" userId="fd7e14e3-0df1-4de8-b687-41a82ce752cb" providerId="ADAL" clId="{72FABDC1-0DDB-4777-8340-39BDC1C29637}" dt="2024-08-27T21:03:34.141" v="166" actId="478"/>
          <ac:spMkLst>
            <pc:docMk/>
            <pc:sldMk cId="489035886" sldId="309"/>
            <ac:spMk id="37" creationId="{902392D5-CB0E-3D8F-9285-634AA93E00CA}"/>
          </ac:spMkLst>
        </pc:spChg>
        <pc:spChg chg="mod">
          <ac:chgData name="Jacob Carey" userId="fd7e14e3-0df1-4de8-b687-41a82ce752cb" providerId="ADAL" clId="{72FABDC1-0DDB-4777-8340-39BDC1C29637}" dt="2024-08-27T21:08:02.199" v="200" actId="1076"/>
          <ac:spMkLst>
            <pc:docMk/>
            <pc:sldMk cId="489035886" sldId="309"/>
            <ac:spMk id="40" creationId="{D50C5447-2F5E-BB67-A697-1EDD3A7D1946}"/>
          </ac:spMkLst>
        </pc:spChg>
        <pc:grpChg chg="del">
          <ac:chgData name="Jacob Carey" userId="fd7e14e3-0df1-4de8-b687-41a82ce752cb" providerId="ADAL" clId="{72FABDC1-0DDB-4777-8340-39BDC1C29637}" dt="2024-08-27T21:03:34.141" v="166" actId="478"/>
          <ac:grpSpMkLst>
            <pc:docMk/>
            <pc:sldMk cId="489035886" sldId="309"/>
            <ac:grpSpMk id="36" creationId="{0EDA818D-3C64-6A94-6030-D173AA2DDC9F}"/>
          </ac:grpSpMkLst>
        </pc:grpChg>
        <pc:grpChg chg="del">
          <ac:chgData name="Jacob Carey" userId="fd7e14e3-0df1-4de8-b687-41a82ce752cb" providerId="ADAL" clId="{72FABDC1-0DDB-4777-8340-39BDC1C29637}" dt="2024-08-27T21:03:34.141" v="166" actId="478"/>
          <ac:grpSpMkLst>
            <pc:docMk/>
            <pc:sldMk cId="489035886" sldId="309"/>
            <ac:grpSpMk id="39" creationId="{0421DA4F-8DF6-CE60-9FC4-8AA5B52F2236}"/>
          </ac:grpSpMkLst>
        </pc:grpChg>
        <pc:picChg chg="add mod">
          <ac:chgData name="Jacob Carey" userId="fd7e14e3-0df1-4de8-b687-41a82ce752cb" providerId="ADAL" clId="{72FABDC1-0DDB-4777-8340-39BDC1C29637}" dt="2024-08-27T21:05:29.601" v="176" actId="14100"/>
          <ac:picMkLst>
            <pc:docMk/>
            <pc:sldMk cId="489035886" sldId="309"/>
            <ac:picMk id="4" creationId="{903AD941-466A-A01A-5323-0ACCAF25BEE5}"/>
          </ac:picMkLst>
        </pc:picChg>
        <pc:picChg chg="add mod">
          <ac:chgData name="Jacob Carey" userId="fd7e14e3-0df1-4de8-b687-41a82ce752cb" providerId="ADAL" clId="{72FABDC1-0DDB-4777-8340-39BDC1C29637}" dt="2024-08-27T21:06:30.965" v="177" actId="931"/>
          <ac:picMkLst>
            <pc:docMk/>
            <pc:sldMk cId="489035886" sldId="309"/>
            <ac:picMk id="6" creationId="{9E15213C-3DE2-008E-9F73-E7E917E5FE24}"/>
          </ac:picMkLst>
        </pc:picChg>
        <pc:picChg chg="add mod">
          <ac:chgData name="Jacob Carey" userId="fd7e14e3-0df1-4de8-b687-41a82ce752cb" providerId="ADAL" clId="{72FABDC1-0DDB-4777-8340-39BDC1C29637}" dt="2024-08-27T21:08:16.911" v="206" actId="1076"/>
          <ac:picMkLst>
            <pc:docMk/>
            <pc:sldMk cId="489035886" sldId="309"/>
            <ac:picMk id="8" creationId="{69BCA62D-C5AE-4A70-8582-AB39FC7CC62D}"/>
          </ac:picMkLst>
        </pc:picChg>
        <pc:picChg chg="add mod">
          <ac:chgData name="Jacob Carey" userId="fd7e14e3-0df1-4de8-b687-41a82ce752cb" providerId="ADAL" clId="{72FABDC1-0DDB-4777-8340-39BDC1C29637}" dt="2024-08-27T21:08:23.795" v="207" actId="1076"/>
          <ac:picMkLst>
            <pc:docMk/>
            <pc:sldMk cId="489035886" sldId="309"/>
            <ac:picMk id="9" creationId="{A2A20D1C-F4EC-A036-086B-9539BF7B0437}"/>
          </ac:picMkLst>
        </pc:picChg>
        <pc:picChg chg="add mod">
          <ac:chgData name="Jacob Carey" userId="fd7e14e3-0df1-4de8-b687-41a82ce752cb" providerId="ADAL" clId="{72FABDC1-0DDB-4777-8340-39BDC1C29637}" dt="2024-08-27T21:08:16.911" v="206" actId="1076"/>
          <ac:picMkLst>
            <pc:docMk/>
            <pc:sldMk cId="489035886" sldId="309"/>
            <ac:picMk id="10" creationId="{184B4BC1-1B21-D935-DD34-227B12B8DED3}"/>
          </ac:picMkLst>
        </pc:picChg>
      </pc:sldChg>
      <pc:sldChg chg="add del setBg">
        <pc:chgData name="Jacob Carey" userId="fd7e14e3-0df1-4de8-b687-41a82ce752cb" providerId="ADAL" clId="{72FABDC1-0DDB-4777-8340-39BDC1C29637}" dt="2024-08-27T21:03:04.963" v="143" actId="47"/>
        <pc:sldMkLst>
          <pc:docMk/>
          <pc:sldMk cId="627777074" sldId="309"/>
        </pc:sldMkLst>
      </pc:sldChg>
      <pc:sldChg chg="addSp delSp modSp new mod">
        <pc:chgData name="Jacob Carey" userId="fd7e14e3-0df1-4de8-b687-41a82ce752cb" providerId="ADAL" clId="{72FABDC1-0DDB-4777-8340-39BDC1C29637}" dt="2024-09-02T10:02:53.519" v="6438" actId="14734"/>
        <pc:sldMkLst>
          <pc:docMk/>
          <pc:sldMk cId="4131227539" sldId="310"/>
        </pc:sldMkLst>
        <pc:spChg chg="del">
          <ac:chgData name="Jacob Carey" userId="fd7e14e3-0df1-4de8-b687-41a82ce752cb" providerId="ADAL" clId="{72FABDC1-0DDB-4777-8340-39BDC1C29637}" dt="2024-08-27T21:31:52.531" v="841" actId="478"/>
          <ac:spMkLst>
            <pc:docMk/>
            <pc:sldMk cId="4131227539" sldId="310"/>
            <ac:spMk id="2" creationId="{DC917002-6EBE-B9B3-AECA-53AF12CD2F69}"/>
          </ac:spMkLst>
        </pc:spChg>
        <pc:spChg chg="del">
          <ac:chgData name="Jacob Carey" userId="fd7e14e3-0df1-4de8-b687-41a82ce752cb" providerId="ADAL" clId="{72FABDC1-0DDB-4777-8340-39BDC1C29637}" dt="2024-08-27T21:31:55.398" v="842" actId="478"/>
          <ac:spMkLst>
            <pc:docMk/>
            <pc:sldMk cId="4131227539" sldId="310"/>
            <ac:spMk id="3" creationId="{28CDF331-6345-5B8F-E5AD-2D8DC972996B}"/>
          </ac:spMkLst>
        </pc:spChg>
        <pc:spChg chg="add mod">
          <ac:chgData name="Jacob Carey" userId="fd7e14e3-0df1-4de8-b687-41a82ce752cb" providerId="ADAL" clId="{72FABDC1-0DDB-4777-8340-39BDC1C29637}" dt="2024-08-27T21:32:18.186" v="863" actId="1076"/>
          <ac:spMkLst>
            <pc:docMk/>
            <pc:sldMk cId="4131227539" sldId="310"/>
            <ac:spMk id="4" creationId="{5C7ABBDB-E812-FDE3-A3FC-9AE289D4AE13}"/>
          </ac:spMkLst>
        </pc:spChg>
        <pc:graphicFrameChg chg="add mod modGraphic">
          <ac:chgData name="Jacob Carey" userId="fd7e14e3-0df1-4de8-b687-41a82ce752cb" providerId="ADAL" clId="{72FABDC1-0DDB-4777-8340-39BDC1C29637}" dt="2024-09-02T10:02:53.519" v="6438" actId="14734"/>
          <ac:graphicFrameMkLst>
            <pc:docMk/>
            <pc:sldMk cId="4131227539" sldId="310"/>
            <ac:graphicFrameMk id="5" creationId="{0AE50A89-2AF2-908F-7D7E-199EDC888690}"/>
          </ac:graphicFrameMkLst>
        </pc:graphicFrameChg>
        <pc:graphicFrameChg chg="add del mod">
          <ac:chgData name="Jacob Carey" userId="fd7e14e3-0df1-4de8-b687-41a82ce752cb" providerId="ADAL" clId="{72FABDC1-0DDB-4777-8340-39BDC1C29637}" dt="2024-08-27T21:35:19.297" v="984" actId="478"/>
          <ac:graphicFrameMkLst>
            <pc:docMk/>
            <pc:sldMk cId="4131227539" sldId="310"/>
            <ac:graphicFrameMk id="6" creationId="{684DA858-BC59-0472-6BBA-A5625E3E7959}"/>
          </ac:graphicFrameMkLst>
        </pc:graphicFrameChg>
      </pc:sldChg>
      <pc:sldChg chg="addSp delSp modSp add mod setBg">
        <pc:chgData name="Jacob Carey" userId="fd7e14e3-0df1-4de8-b687-41a82ce752cb" providerId="ADAL" clId="{72FABDC1-0DDB-4777-8340-39BDC1C29637}" dt="2024-08-28T19:05:12.476" v="2117" actId="1076"/>
        <pc:sldMkLst>
          <pc:docMk/>
          <pc:sldMk cId="2657805967" sldId="311"/>
        </pc:sldMkLst>
        <pc:spChg chg="add del mod">
          <ac:chgData name="Jacob Carey" userId="fd7e14e3-0df1-4de8-b687-41a82ce752cb" providerId="ADAL" clId="{72FABDC1-0DDB-4777-8340-39BDC1C29637}" dt="2024-08-28T18:56:14.143" v="1964" actId="478"/>
          <ac:spMkLst>
            <pc:docMk/>
            <pc:sldMk cId="2657805967" sldId="311"/>
            <ac:spMk id="3" creationId="{E85143E3-0314-46D1-AA27-A896D8247ED0}"/>
          </ac:spMkLst>
        </pc:spChg>
        <pc:spChg chg="add del mod">
          <ac:chgData name="Jacob Carey" userId="fd7e14e3-0df1-4de8-b687-41a82ce752cb" providerId="ADAL" clId="{72FABDC1-0DDB-4777-8340-39BDC1C29637}" dt="2024-08-28T18:56:20.975" v="1965" actId="478"/>
          <ac:spMkLst>
            <pc:docMk/>
            <pc:sldMk cId="2657805967" sldId="311"/>
            <ac:spMk id="6" creationId="{59027313-8F3A-8660-6DA8-618D5A37A78F}"/>
          </ac:spMkLst>
        </pc:spChg>
        <pc:spChg chg="del mod">
          <ac:chgData name="Jacob Carey" userId="fd7e14e3-0df1-4de8-b687-41a82ce752cb" providerId="ADAL" clId="{72FABDC1-0DDB-4777-8340-39BDC1C29637}" dt="2024-08-28T18:37:44.805" v="1700" actId="478"/>
          <ac:spMkLst>
            <pc:docMk/>
            <pc:sldMk cId="2657805967" sldId="311"/>
            <ac:spMk id="9" creationId="{65B6A9C7-3525-9935-7431-9EAB2E2DCCB4}"/>
          </ac:spMkLst>
        </pc:spChg>
        <pc:spChg chg="add mod">
          <ac:chgData name="Jacob Carey" userId="fd7e14e3-0df1-4de8-b687-41a82ce752cb" providerId="ADAL" clId="{72FABDC1-0DDB-4777-8340-39BDC1C29637}" dt="2024-08-28T19:05:06.576" v="2116" actId="1076"/>
          <ac:spMkLst>
            <pc:docMk/>
            <pc:sldMk cId="2657805967" sldId="311"/>
            <ac:spMk id="10" creationId="{071193A3-AB44-5028-6E85-3988BD108CDD}"/>
          </ac:spMkLst>
        </pc:spChg>
        <pc:spChg chg="add mod">
          <ac:chgData name="Jacob Carey" userId="fd7e14e3-0df1-4de8-b687-41a82ce752cb" providerId="ADAL" clId="{72FABDC1-0DDB-4777-8340-39BDC1C29637}" dt="2024-08-28T19:05:12.476" v="2117" actId="1076"/>
          <ac:spMkLst>
            <pc:docMk/>
            <pc:sldMk cId="2657805967" sldId="311"/>
            <ac:spMk id="11" creationId="{7526B270-76F6-9FC2-B104-DAD7F6E8D623}"/>
          </ac:spMkLst>
        </pc:spChg>
        <pc:spChg chg="mod">
          <ac:chgData name="Jacob Carey" userId="fd7e14e3-0df1-4de8-b687-41a82ce752cb" providerId="ADAL" clId="{72FABDC1-0DDB-4777-8340-39BDC1C29637}" dt="2024-08-28T19:04:09.499" v="2110" actId="1076"/>
          <ac:spMkLst>
            <pc:docMk/>
            <pc:sldMk cId="2657805967" sldId="311"/>
            <ac:spMk id="149" creationId="{00000000-0000-0000-0000-000000000000}"/>
          </ac:spMkLst>
        </pc:spChg>
        <pc:grpChg chg="del">
          <ac:chgData name="Jacob Carey" userId="fd7e14e3-0df1-4de8-b687-41a82ce752cb" providerId="ADAL" clId="{72FABDC1-0DDB-4777-8340-39BDC1C29637}" dt="2024-08-28T18:37:41.496" v="1698" actId="478"/>
          <ac:grpSpMkLst>
            <pc:docMk/>
            <pc:sldMk cId="2657805967" sldId="311"/>
            <ac:grpSpMk id="8" creationId="{C832D9CD-0DDB-6359-2B83-B43A08E649FF}"/>
          </ac:grpSpMkLst>
        </pc:grpChg>
        <pc:grpChg chg="add mod">
          <ac:chgData name="Jacob Carey" userId="fd7e14e3-0df1-4de8-b687-41a82ce752cb" providerId="ADAL" clId="{72FABDC1-0DDB-4777-8340-39BDC1C29637}" dt="2024-08-28T19:04:28.528" v="2113" actId="1076"/>
          <ac:grpSpMkLst>
            <pc:docMk/>
            <pc:sldMk cId="2657805967" sldId="311"/>
            <ac:grpSpMk id="12" creationId="{D6078590-6574-BFCD-6958-31D158669942}"/>
          </ac:grpSpMkLst>
        </pc:grpChg>
        <pc:graphicFrameChg chg="add del mod modGraphic">
          <ac:chgData name="Jacob Carey" userId="fd7e14e3-0df1-4de8-b687-41a82ce752cb" providerId="ADAL" clId="{72FABDC1-0DDB-4777-8340-39BDC1C29637}" dt="2024-08-28T18:59:23.372" v="1984" actId="478"/>
          <ac:graphicFrameMkLst>
            <pc:docMk/>
            <pc:sldMk cId="2657805967" sldId="311"/>
            <ac:graphicFrameMk id="2" creationId="{0D2A5002-8E41-E0E5-3F32-99FAD709A786}"/>
          </ac:graphicFrameMkLst>
        </pc:graphicFrameChg>
      </pc:sldChg>
      <pc:sldChg chg="addSp delSp modSp new mod">
        <pc:chgData name="Jacob Carey" userId="fd7e14e3-0df1-4de8-b687-41a82ce752cb" providerId="ADAL" clId="{72FABDC1-0DDB-4777-8340-39BDC1C29637}" dt="2024-08-28T19:22:14.247" v="2466" actId="207"/>
        <pc:sldMkLst>
          <pc:docMk/>
          <pc:sldMk cId="2892471426" sldId="312"/>
        </pc:sldMkLst>
        <pc:spChg chg="del">
          <ac:chgData name="Jacob Carey" userId="fd7e14e3-0df1-4de8-b687-41a82ce752cb" providerId="ADAL" clId="{72FABDC1-0DDB-4777-8340-39BDC1C29637}" dt="2024-08-28T19:09:39.993" v="2132" actId="478"/>
          <ac:spMkLst>
            <pc:docMk/>
            <pc:sldMk cId="2892471426" sldId="312"/>
            <ac:spMk id="2" creationId="{170E52E3-7A1E-194B-2902-FCAD7387A871}"/>
          </ac:spMkLst>
        </pc:spChg>
        <pc:spChg chg="del mod">
          <ac:chgData name="Jacob Carey" userId="fd7e14e3-0df1-4de8-b687-41a82ce752cb" providerId="ADAL" clId="{72FABDC1-0DDB-4777-8340-39BDC1C29637}" dt="2024-08-28T19:09:55.977" v="2153" actId="478"/>
          <ac:spMkLst>
            <pc:docMk/>
            <pc:sldMk cId="2892471426" sldId="312"/>
            <ac:spMk id="3" creationId="{3C513CC9-3313-D3DA-E9DC-40BD63806537}"/>
          </ac:spMkLst>
        </pc:spChg>
        <pc:spChg chg="add mod">
          <ac:chgData name="Jacob Carey" userId="fd7e14e3-0df1-4de8-b687-41a82ce752cb" providerId="ADAL" clId="{72FABDC1-0DDB-4777-8340-39BDC1C29637}" dt="2024-08-28T19:09:50.775" v="2151" actId="27636"/>
          <ac:spMkLst>
            <pc:docMk/>
            <pc:sldMk cId="2892471426" sldId="312"/>
            <ac:spMk id="4" creationId="{E3A38FAC-CA3A-0E8E-8254-482AAAFFF40C}"/>
          </ac:spMkLst>
        </pc:spChg>
        <pc:spChg chg="add mod">
          <ac:chgData name="Jacob Carey" userId="fd7e14e3-0df1-4de8-b687-41a82ce752cb" providerId="ADAL" clId="{72FABDC1-0DDB-4777-8340-39BDC1C29637}" dt="2024-08-28T19:20:43.666" v="2457" actId="2711"/>
          <ac:spMkLst>
            <pc:docMk/>
            <pc:sldMk cId="2892471426" sldId="312"/>
            <ac:spMk id="5" creationId="{A286271E-C5B5-2DB8-8453-81AF3673C546}"/>
          </ac:spMkLst>
        </pc:spChg>
        <pc:spChg chg="add mod">
          <ac:chgData name="Jacob Carey" userId="fd7e14e3-0df1-4de8-b687-41a82ce752cb" providerId="ADAL" clId="{72FABDC1-0DDB-4777-8340-39BDC1C29637}" dt="2024-08-28T19:20:52.774" v="2458" actId="2711"/>
          <ac:spMkLst>
            <pc:docMk/>
            <pc:sldMk cId="2892471426" sldId="312"/>
            <ac:spMk id="8" creationId="{200BC314-26B1-27D1-C1A3-62B11ABEC2E6}"/>
          </ac:spMkLst>
        </pc:spChg>
        <pc:spChg chg="add mod">
          <ac:chgData name="Jacob Carey" userId="fd7e14e3-0df1-4de8-b687-41a82ce752cb" providerId="ADAL" clId="{72FABDC1-0DDB-4777-8340-39BDC1C29637}" dt="2024-08-28T19:20:52.774" v="2458" actId="2711"/>
          <ac:spMkLst>
            <pc:docMk/>
            <pc:sldMk cId="2892471426" sldId="312"/>
            <ac:spMk id="13" creationId="{1126AC3C-B33C-6836-ADF5-54A3603BBE2E}"/>
          </ac:spMkLst>
        </pc:spChg>
        <pc:spChg chg="add mod">
          <ac:chgData name="Jacob Carey" userId="fd7e14e3-0df1-4de8-b687-41a82ce752cb" providerId="ADAL" clId="{72FABDC1-0DDB-4777-8340-39BDC1C29637}" dt="2024-08-28T19:21:26.635" v="2463" actId="20577"/>
          <ac:spMkLst>
            <pc:docMk/>
            <pc:sldMk cId="2892471426" sldId="312"/>
            <ac:spMk id="17" creationId="{B272E1DA-1A93-3A9B-FE03-6F6DEE7B1D70}"/>
          </ac:spMkLst>
        </pc:spChg>
        <pc:grpChg chg="add mod">
          <ac:chgData name="Jacob Carey" userId="fd7e14e3-0df1-4de8-b687-41a82ce752cb" providerId="ADAL" clId="{72FABDC1-0DDB-4777-8340-39BDC1C29637}" dt="2024-08-28T19:19:13.797" v="2312" actId="14100"/>
          <ac:grpSpMkLst>
            <pc:docMk/>
            <pc:sldMk cId="2892471426" sldId="312"/>
            <ac:grpSpMk id="16" creationId="{26BA33BD-E048-ECF8-F177-7C290A87248C}"/>
          </ac:grpSpMkLst>
        </pc:grpChg>
        <pc:picChg chg="add mod">
          <ac:chgData name="Jacob Carey" userId="fd7e14e3-0df1-4de8-b687-41a82ce752cb" providerId="ADAL" clId="{72FABDC1-0DDB-4777-8340-39BDC1C29637}" dt="2024-08-28T19:18:59.043" v="2310" actId="164"/>
          <ac:picMkLst>
            <pc:docMk/>
            <pc:sldMk cId="2892471426" sldId="312"/>
            <ac:picMk id="7" creationId="{E7FC80FC-51CC-0293-2712-445C7003C3D1}"/>
          </ac:picMkLst>
        </pc:picChg>
        <pc:picChg chg="add del mod">
          <ac:chgData name="Jacob Carey" userId="fd7e14e3-0df1-4de8-b687-41a82ce752cb" providerId="ADAL" clId="{72FABDC1-0DDB-4777-8340-39BDC1C29637}" dt="2024-08-28T19:11:57.069" v="2160" actId="478"/>
          <ac:picMkLst>
            <pc:docMk/>
            <pc:sldMk cId="2892471426" sldId="312"/>
            <ac:picMk id="10" creationId="{60C51F78-A06E-B1E5-828F-5DAAE648CF24}"/>
          </ac:picMkLst>
        </pc:picChg>
        <pc:picChg chg="add mod">
          <ac:chgData name="Jacob Carey" userId="fd7e14e3-0df1-4de8-b687-41a82ce752cb" providerId="ADAL" clId="{72FABDC1-0DDB-4777-8340-39BDC1C29637}" dt="2024-08-28T19:18:59.043" v="2310" actId="164"/>
          <ac:picMkLst>
            <pc:docMk/>
            <pc:sldMk cId="2892471426" sldId="312"/>
            <ac:picMk id="12" creationId="{20B9511F-2A7B-0FA7-8F4C-B9164088C337}"/>
          </ac:picMkLst>
        </pc:picChg>
        <pc:picChg chg="add mod">
          <ac:chgData name="Jacob Carey" userId="fd7e14e3-0df1-4de8-b687-41a82ce752cb" providerId="ADAL" clId="{72FABDC1-0DDB-4777-8340-39BDC1C29637}" dt="2024-08-28T19:18:59.043" v="2310" actId="164"/>
          <ac:picMkLst>
            <pc:docMk/>
            <pc:sldMk cId="2892471426" sldId="312"/>
            <ac:picMk id="15" creationId="{52904D0F-68B9-F8B9-62C4-FA4DD557B728}"/>
          </ac:picMkLst>
        </pc:picChg>
        <pc:picChg chg="add mod">
          <ac:chgData name="Jacob Carey" userId="fd7e14e3-0df1-4de8-b687-41a82ce752cb" providerId="ADAL" clId="{72FABDC1-0DDB-4777-8340-39BDC1C29637}" dt="2024-08-28T19:22:14.247" v="2466" actId="207"/>
          <ac:picMkLst>
            <pc:docMk/>
            <pc:sldMk cId="2892471426" sldId="312"/>
            <ac:picMk id="19" creationId="{4A20AE23-53C9-E19D-AEDC-B2ACB1A41494}"/>
          </ac:picMkLst>
        </pc:picChg>
      </pc:sldChg>
      <pc:sldChg chg="addSp delSp modSp add mod">
        <pc:chgData name="Jacob Carey" userId="fd7e14e3-0df1-4de8-b687-41a82ce752cb" providerId="ADAL" clId="{72FABDC1-0DDB-4777-8340-39BDC1C29637}" dt="2024-08-28T22:52:26.763" v="2722" actId="1076"/>
        <pc:sldMkLst>
          <pc:docMk/>
          <pc:sldMk cId="1016478824" sldId="313"/>
        </pc:sldMkLst>
        <pc:spChg chg="mod">
          <ac:chgData name="Jacob Carey" userId="fd7e14e3-0df1-4de8-b687-41a82ce752cb" providerId="ADAL" clId="{72FABDC1-0DDB-4777-8340-39BDC1C29637}" dt="2024-08-28T22:52:11.796" v="2719" actId="1076"/>
          <ac:spMkLst>
            <pc:docMk/>
            <pc:sldMk cId="1016478824" sldId="313"/>
            <ac:spMk id="2" creationId="{ECD2EB3A-D36F-9E3D-3D65-15C267C4231D}"/>
          </ac:spMkLst>
        </pc:spChg>
        <pc:spChg chg="mod">
          <ac:chgData name="Jacob Carey" userId="fd7e14e3-0df1-4de8-b687-41a82ce752cb" providerId="ADAL" clId="{72FABDC1-0DDB-4777-8340-39BDC1C29637}" dt="2024-08-28T22:52:26.763" v="2722" actId="1076"/>
          <ac:spMkLst>
            <pc:docMk/>
            <pc:sldMk cId="1016478824" sldId="313"/>
            <ac:spMk id="8" creationId="{23F15547-0751-9879-E527-963151FD42DB}"/>
          </ac:spMkLst>
        </pc:spChg>
        <pc:spChg chg="mod">
          <ac:chgData name="Jacob Carey" userId="fd7e14e3-0df1-4de8-b687-41a82ce752cb" providerId="ADAL" clId="{72FABDC1-0DDB-4777-8340-39BDC1C29637}" dt="2024-08-28T22:52:26.763" v="2722" actId="1076"/>
          <ac:spMkLst>
            <pc:docMk/>
            <pc:sldMk cId="1016478824" sldId="313"/>
            <ac:spMk id="9" creationId="{A967831B-FD19-3A84-C7EF-21FBE3008FC9}"/>
          </ac:spMkLst>
        </pc:spChg>
        <pc:spChg chg="mod">
          <ac:chgData name="Jacob Carey" userId="fd7e14e3-0df1-4de8-b687-41a82ce752cb" providerId="ADAL" clId="{72FABDC1-0DDB-4777-8340-39BDC1C29637}" dt="2024-08-28T22:52:26.763" v="2722" actId="1076"/>
          <ac:spMkLst>
            <pc:docMk/>
            <pc:sldMk cId="1016478824" sldId="313"/>
            <ac:spMk id="10" creationId="{CCE90FF2-886B-2FA3-C771-190EB7336019}"/>
          </ac:spMkLst>
        </pc:spChg>
        <pc:spChg chg="add mod">
          <ac:chgData name="Jacob Carey" userId="fd7e14e3-0df1-4de8-b687-41a82ce752cb" providerId="ADAL" clId="{72FABDC1-0DDB-4777-8340-39BDC1C29637}" dt="2024-08-28T22:52:23.247" v="2721" actId="571"/>
          <ac:spMkLst>
            <pc:docMk/>
            <pc:sldMk cId="1016478824" sldId="313"/>
            <ac:spMk id="15" creationId="{7DE189D3-986C-CF2F-BBB4-7833A718EE04}"/>
          </ac:spMkLst>
        </pc:spChg>
        <pc:spChg chg="add mod">
          <ac:chgData name="Jacob Carey" userId="fd7e14e3-0df1-4de8-b687-41a82ce752cb" providerId="ADAL" clId="{72FABDC1-0DDB-4777-8340-39BDC1C29637}" dt="2024-08-28T22:52:23.247" v="2721" actId="571"/>
          <ac:spMkLst>
            <pc:docMk/>
            <pc:sldMk cId="1016478824" sldId="313"/>
            <ac:spMk id="16" creationId="{6F5208A6-00D5-283E-79D3-554EFB084D53}"/>
          </ac:spMkLst>
        </pc:spChg>
        <pc:spChg chg="add mod">
          <ac:chgData name="Jacob Carey" userId="fd7e14e3-0df1-4de8-b687-41a82ce752cb" providerId="ADAL" clId="{72FABDC1-0DDB-4777-8340-39BDC1C29637}" dt="2024-08-28T22:52:23.247" v="2721" actId="571"/>
          <ac:spMkLst>
            <pc:docMk/>
            <pc:sldMk cId="1016478824" sldId="313"/>
            <ac:spMk id="17" creationId="{82B6A933-AEB7-729F-B15B-ED9F962D1D70}"/>
          </ac:spMkLst>
        </pc:spChg>
        <pc:picChg chg="add mod">
          <ac:chgData name="Jacob Carey" userId="fd7e14e3-0df1-4de8-b687-41a82ce752cb" providerId="ADAL" clId="{72FABDC1-0DDB-4777-8340-39BDC1C29637}" dt="2024-08-28T22:52:26.763" v="2722" actId="1076"/>
          <ac:picMkLst>
            <pc:docMk/>
            <pc:sldMk cId="1016478824" sldId="313"/>
            <ac:picMk id="4" creationId="{671BBADF-0152-159D-3EFC-8BDF88FAA183}"/>
          </ac:picMkLst>
        </pc:picChg>
        <pc:picChg chg="add mod">
          <ac:chgData name="Jacob Carey" userId="fd7e14e3-0df1-4de8-b687-41a82ce752cb" providerId="ADAL" clId="{72FABDC1-0DDB-4777-8340-39BDC1C29637}" dt="2024-08-28T22:52:26.763" v="2722" actId="1076"/>
          <ac:picMkLst>
            <pc:docMk/>
            <pc:sldMk cId="1016478824" sldId="313"/>
            <ac:picMk id="6" creationId="{0DD03EC2-F697-B262-2BD0-522DFD0AB207}"/>
          </ac:picMkLst>
        </pc:picChg>
        <pc:picChg chg="del">
          <ac:chgData name="Jacob Carey" userId="fd7e14e3-0df1-4de8-b687-41a82ce752cb" providerId="ADAL" clId="{72FABDC1-0DDB-4777-8340-39BDC1C29637}" dt="2024-08-28T22:43:45.318" v="2565" actId="478"/>
          <ac:picMkLst>
            <pc:docMk/>
            <pc:sldMk cId="1016478824" sldId="313"/>
            <ac:picMk id="7" creationId="{73FC1689-580D-2ACE-7793-E5D31FE2FCB2}"/>
          </ac:picMkLst>
        </pc:picChg>
        <pc:picChg chg="del">
          <ac:chgData name="Jacob Carey" userId="fd7e14e3-0df1-4de8-b687-41a82ce752cb" providerId="ADAL" clId="{72FABDC1-0DDB-4777-8340-39BDC1C29637}" dt="2024-08-28T22:46:16.862" v="2688" actId="478"/>
          <ac:picMkLst>
            <pc:docMk/>
            <pc:sldMk cId="1016478824" sldId="313"/>
            <ac:picMk id="12" creationId="{B5A1984B-5E73-C21C-E67F-879244F1CA6C}"/>
          </ac:picMkLst>
        </pc:picChg>
        <pc:picChg chg="add mod">
          <ac:chgData name="Jacob Carey" userId="fd7e14e3-0df1-4de8-b687-41a82ce752cb" providerId="ADAL" clId="{72FABDC1-0DDB-4777-8340-39BDC1C29637}" dt="2024-08-28T22:52:26.763" v="2722" actId="1076"/>
          <ac:picMkLst>
            <pc:docMk/>
            <pc:sldMk cId="1016478824" sldId="313"/>
            <ac:picMk id="13" creationId="{DF640E75-9ECF-7D53-4963-7CC8B36A9A12}"/>
          </ac:picMkLst>
        </pc:picChg>
        <pc:picChg chg="del">
          <ac:chgData name="Jacob Carey" userId="fd7e14e3-0df1-4de8-b687-41a82ce752cb" providerId="ADAL" clId="{72FABDC1-0DDB-4777-8340-39BDC1C29637}" dt="2024-08-28T22:46:18.080" v="2689" actId="478"/>
          <ac:picMkLst>
            <pc:docMk/>
            <pc:sldMk cId="1016478824" sldId="313"/>
            <ac:picMk id="14" creationId="{6A330C5F-7416-735C-6C34-0B6D3F763063}"/>
          </ac:picMkLst>
        </pc:picChg>
        <pc:picChg chg="add mod">
          <ac:chgData name="Jacob Carey" userId="fd7e14e3-0df1-4de8-b687-41a82ce752cb" providerId="ADAL" clId="{72FABDC1-0DDB-4777-8340-39BDC1C29637}" dt="2024-08-28T22:52:23.247" v="2721" actId="571"/>
          <ac:picMkLst>
            <pc:docMk/>
            <pc:sldMk cId="1016478824" sldId="313"/>
            <ac:picMk id="18" creationId="{982653C4-F6C4-3221-2B54-85CC8A1DBC7C}"/>
          </ac:picMkLst>
        </pc:picChg>
        <pc:picChg chg="add mod">
          <ac:chgData name="Jacob Carey" userId="fd7e14e3-0df1-4de8-b687-41a82ce752cb" providerId="ADAL" clId="{72FABDC1-0DDB-4777-8340-39BDC1C29637}" dt="2024-08-28T22:52:23.247" v="2721" actId="571"/>
          <ac:picMkLst>
            <pc:docMk/>
            <pc:sldMk cId="1016478824" sldId="313"/>
            <ac:picMk id="19" creationId="{D5EB91C2-9104-2C07-3E61-A694FDB7B060}"/>
          </ac:picMkLst>
        </pc:picChg>
        <pc:picChg chg="add mod">
          <ac:chgData name="Jacob Carey" userId="fd7e14e3-0df1-4de8-b687-41a82ce752cb" providerId="ADAL" clId="{72FABDC1-0DDB-4777-8340-39BDC1C29637}" dt="2024-08-28T22:52:23.247" v="2721" actId="571"/>
          <ac:picMkLst>
            <pc:docMk/>
            <pc:sldMk cId="1016478824" sldId="313"/>
            <ac:picMk id="20" creationId="{E7230DB2-6913-791B-E873-866C7B68C51F}"/>
          </ac:picMkLst>
        </pc:picChg>
        <pc:picChg chg="add del mod">
          <ac:chgData name="Jacob Carey" userId="fd7e14e3-0df1-4de8-b687-41a82ce752cb" providerId="ADAL" clId="{72FABDC1-0DDB-4777-8340-39BDC1C29637}" dt="2024-08-28T22:50:20.082" v="2709" actId="478"/>
          <ac:picMkLst>
            <pc:docMk/>
            <pc:sldMk cId="1016478824" sldId="313"/>
            <ac:picMk id="1026" creationId="{6E2DEC19-D4BE-0618-D927-4EB0DBBE5D7F}"/>
          </ac:picMkLst>
        </pc:picChg>
        <pc:picChg chg="add del">
          <ac:chgData name="Jacob Carey" userId="fd7e14e3-0df1-4de8-b687-41a82ce752cb" providerId="ADAL" clId="{72FABDC1-0DDB-4777-8340-39BDC1C29637}" dt="2024-08-28T22:50:20.082" v="2709" actId="478"/>
          <ac:picMkLst>
            <pc:docMk/>
            <pc:sldMk cId="1016478824" sldId="313"/>
            <ac:picMk id="1028" creationId="{EB820694-1850-4F95-8373-B22C484D3068}"/>
          </ac:picMkLst>
        </pc:picChg>
      </pc:sldChg>
      <pc:sldChg chg="addSp delSp modSp new mod ord">
        <pc:chgData name="Jacob Carey" userId="fd7e14e3-0df1-4de8-b687-41a82ce752cb" providerId="ADAL" clId="{72FABDC1-0DDB-4777-8340-39BDC1C29637}" dt="2024-08-28T23:04:57.042" v="2888" actId="2711"/>
        <pc:sldMkLst>
          <pc:docMk/>
          <pc:sldMk cId="3185550456" sldId="314"/>
        </pc:sldMkLst>
        <pc:spChg chg="del mod">
          <ac:chgData name="Jacob Carey" userId="fd7e14e3-0df1-4de8-b687-41a82ce752cb" providerId="ADAL" clId="{72FABDC1-0DDB-4777-8340-39BDC1C29637}" dt="2024-08-28T22:53:37.187" v="2731" actId="478"/>
          <ac:spMkLst>
            <pc:docMk/>
            <pc:sldMk cId="3185550456" sldId="314"/>
            <ac:spMk id="2" creationId="{7390C6FD-6F46-1BBD-CD66-5B8B5EFE5154}"/>
          </ac:spMkLst>
        </pc:spChg>
        <pc:spChg chg="del">
          <ac:chgData name="Jacob Carey" userId="fd7e14e3-0df1-4de8-b687-41a82ce752cb" providerId="ADAL" clId="{72FABDC1-0DDB-4777-8340-39BDC1C29637}" dt="2024-08-28T22:53:35.500" v="2730" actId="478"/>
          <ac:spMkLst>
            <pc:docMk/>
            <pc:sldMk cId="3185550456" sldId="314"/>
            <ac:spMk id="3" creationId="{0E89C5A7-EC7E-61DE-B8C9-674CA10FABBF}"/>
          </ac:spMkLst>
        </pc:spChg>
        <pc:spChg chg="add mod">
          <ac:chgData name="Jacob Carey" userId="fd7e14e3-0df1-4de8-b687-41a82ce752cb" providerId="ADAL" clId="{72FABDC1-0DDB-4777-8340-39BDC1C29637}" dt="2024-08-28T22:53:53.372" v="2771" actId="14100"/>
          <ac:spMkLst>
            <pc:docMk/>
            <pc:sldMk cId="3185550456" sldId="314"/>
            <ac:spMk id="4" creationId="{FFAF7011-4CD8-F476-8305-FA9D0C34470C}"/>
          </ac:spMkLst>
        </pc:spChg>
        <pc:spChg chg="add del">
          <ac:chgData name="Jacob Carey" userId="fd7e14e3-0df1-4de8-b687-41a82ce752cb" providerId="ADAL" clId="{72FABDC1-0DDB-4777-8340-39BDC1C29637}" dt="2024-08-28T22:54:44.990" v="2773" actId="478"/>
          <ac:spMkLst>
            <pc:docMk/>
            <pc:sldMk cId="3185550456" sldId="314"/>
            <ac:spMk id="5" creationId="{9F64C7AD-32D4-9A3C-52B0-0A080A0A10F5}"/>
          </ac:spMkLst>
        </pc:spChg>
        <pc:grpChg chg="mod">
          <ac:chgData name="Jacob Carey" userId="fd7e14e3-0df1-4de8-b687-41a82ce752cb" providerId="ADAL" clId="{72FABDC1-0DDB-4777-8340-39BDC1C29637}" dt="2024-08-28T23:03:55.643" v="2881"/>
          <ac:grpSpMkLst>
            <pc:docMk/>
            <pc:sldMk cId="3185550456" sldId="314"/>
            <ac:grpSpMk id="12" creationId="{9112B9A2-A045-F860-33F1-6F64889676D6}"/>
          </ac:grpSpMkLst>
        </pc:grpChg>
        <pc:graphicFrameChg chg="add mod modGraphic">
          <ac:chgData name="Jacob Carey" userId="fd7e14e3-0df1-4de8-b687-41a82ce752cb" providerId="ADAL" clId="{72FABDC1-0DDB-4777-8340-39BDC1C29637}" dt="2024-08-28T23:04:57.042" v="2888" actId="2711"/>
          <ac:graphicFrameMkLst>
            <pc:docMk/>
            <pc:sldMk cId="3185550456" sldId="314"/>
            <ac:graphicFrameMk id="6" creationId="{F8B47372-AE48-C71E-5E58-778906EBFE40}"/>
          </ac:graphicFrameMkLst>
        </pc:graphicFrameChg>
        <pc:inkChg chg="add del">
          <ac:chgData name="Jacob Carey" userId="fd7e14e3-0df1-4de8-b687-41a82ce752cb" providerId="ADAL" clId="{72FABDC1-0DDB-4777-8340-39BDC1C29637}" dt="2024-08-28T23:03:16.208" v="2876" actId="9405"/>
          <ac:inkMkLst>
            <pc:docMk/>
            <pc:sldMk cId="3185550456" sldId="314"/>
            <ac:inkMk id="7" creationId="{A2058C24-B956-393C-9CEC-9547C52DC059}"/>
          </ac:inkMkLst>
        </pc:inkChg>
        <pc:inkChg chg="add">
          <ac:chgData name="Jacob Carey" userId="fd7e14e3-0df1-4de8-b687-41a82ce752cb" providerId="ADAL" clId="{72FABDC1-0DDB-4777-8340-39BDC1C29637}" dt="2024-08-28T23:03:24.236" v="2877" actId="9405"/>
          <ac:inkMkLst>
            <pc:docMk/>
            <pc:sldMk cId="3185550456" sldId="314"/>
            <ac:inkMk id="8" creationId="{9383B662-057B-6FCD-2D5C-CC4C1B9DBE8A}"/>
          </ac:inkMkLst>
        </pc:inkChg>
        <pc:inkChg chg="add">
          <ac:chgData name="Jacob Carey" userId="fd7e14e3-0df1-4de8-b687-41a82ce752cb" providerId="ADAL" clId="{72FABDC1-0DDB-4777-8340-39BDC1C29637}" dt="2024-08-28T23:03:36.630" v="2878" actId="9405"/>
          <ac:inkMkLst>
            <pc:docMk/>
            <pc:sldMk cId="3185550456" sldId="314"/>
            <ac:inkMk id="9" creationId="{CF68B975-173F-3258-D543-9267DE217C53}"/>
          </ac:inkMkLst>
        </pc:inkChg>
        <pc:inkChg chg="add mod">
          <ac:chgData name="Jacob Carey" userId="fd7e14e3-0df1-4de8-b687-41a82ce752cb" providerId="ADAL" clId="{72FABDC1-0DDB-4777-8340-39BDC1C29637}" dt="2024-08-28T23:03:55.643" v="2881"/>
          <ac:inkMkLst>
            <pc:docMk/>
            <pc:sldMk cId="3185550456" sldId="314"/>
            <ac:inkMk id="10" creationId="{074C406A-06B8-CBCD-B02E-189AB297AB2C}"/>
          </ac:inkMkLst>
        </pc:inkChg>
        <pc:inkChg chg="add mod">
          <ac:chgData name="Jacob Carey" userId="fd7e14e3-0df1-4de8-b687-41a82ce752cb" providerId="ADAL" clId="{72FABDC1-0DDB-4777-8340-39BDC1C29637}" dt="2024-08-28T23:03:55.643" v="2881"/>
          <ac:inkMkLst>
            <pc:docMk/>
            <pc:sldMk cId="3185550456" sldId="314"/>
            <ac:inkMk id="11" creationId="{E10F8B93-5A05-FB21-CFC1-535031E4BD58}"/>
          </ac:inkMkLst>
        </pc:inkChg>
      </pc:sldChg>
      <pc:sldChg chg="addSp delSp modSp new mod">
        <pc:chgData name="Jacob Carey" userId="fd7e14e3-0df1-4de8-b687-41a82ce752cb" providerId="ADAL" clId="{72FABDC1-0DDB-4777-8340-39BDC1C29637}" dt="2024-08-28T23:16:05.433" v="3068" actId="20577"/>
        <pc:sldMkLst>
          <pc:docMk/>
          <pc:sldMk cId="3463415126" sldId="315"/>
        </pc:sldMkLst>
        <pc:spChg chg="del">
          <ac:chgData name="Jacob Carey" userId="fd7e14e3-0df1-4de8-b687-41a82ce752cb" providerId="ADAL" clId="{72FABDC1-0DDB-4777-8340-39BDC1C29637}" dt="2024-08-28T23:04:42.680" v="2887" actId="478"/>
          <ac:spMkLst>
            <pc:docMk/>
            <pc:sldMk cId="3463415126" sldId="315"/>
            <ac:spMk id="2" creationId="{4C6EDF54-A097-BCD2-5753-3A6BC5CAF76B}"/>
          </ac:spMkLst>
        </pc:spChg>
        <pc:spChg chg="del">
          <ac:chgData name="Jacob Carey" userId="fd7e14e3-0df1-4de8-b687-41a82ce752cb" providerId="ADAL" clId="{72FABDC1-0DDB-4777-8340-39BDC1C29637}" dt="2024-08-28T23:04:41.232" v="2886" actId="478"/>
          <ac:spMkLst>
            <pc:docMk/>
            <pc:sldMk cId="3463415126" sldId="315"/>
            <ac:spMk id="3" creationId="{BF9248BB-F842-9C27-5FED-28FB01F3A294}"/>
          </ac:spMkLst>
        </pc:spChg>
        <pc:spChg chg="add mod">
          <ac:chgData name="Jacob Carey" userId="fd7e14e3-0df1-4de8-b687-41a82ce752cb" providerId="ADAL" clId="{72FABDC1-0DDB-4777-8340-39BDC1C29637}" dt="2024-08-28T23:15:27.554" v="3024" actId="14100"/>
          <ac:spMkLst>
            <pc:docMk/>
            <pc:sldMk cId="3463415126" sldId="315"/>
            <ac:spMk id="6" creationId="{D40C8B88-EC02-6918-DA01-0D4CF9DDD106}"/>
          </ac:spMkLst>
        </pc:spChg>
        <pc:spChg chg="add mod">
          <ac:chgData name="Jacob Carey" userId="fd7e14e3-0df1-4de8-b687-41a82ce752cb" providerId="ADAL" clId="{72FABDC1-0DDB-4777-8340-39BDC1C29637}" dt="2024-08-28T23:13:30.716" v="2986" actId="164"/>
          <ac:spMkLst>
            <pc:docMk/>
            <pc:sldMk cId="3463415126" sldId="315"/>
            <ac:spMk id="9" creationId="{641C7D84-76EB-701F-F17A-8AAF49C248BE}"/>
          </ac:spMkLst>
        </pc:spChg>
        <pc:spChg chg="add mod">
          <ac:chgData name="Jacob Carey" userId="fd7e14e3-0df1-4de8-b687-41a82ce752cb" providerId="ADAL" clId="{72FABDC1-0DDB-4777-8340-39BDC1C29637}" dt="2024-08-28T23:16:05.433" v="3068" actId="20577"/>
          <ac:spMkLst>
            <pc:docMk/>
            <pc:sldMk cId="3463415126" sldId="315"/>
            <ac:spMk id="30" creationId="{D240C585-EF2D-859C-7E03-7308E56AF2DB}"/>
          </ac:spMkLst>
        </pc:spChg>
        <pc:grpChg chg="del mod">
          <ac:chgData name="Jacob Carey" userId="fd7e14e3-0df1-4de8-b687-41a82ce752cb" providerId="ADAL" clId="{72FABDC1-0DDB-4777-8340-39BDC1C29637}" dt="2024-08-28T23:09:46.818" v="2941"/>
          <ac:grpSpMkLst>
            <pc:docMk/>
            <pc:sldMk cId="3463415126" sldId="315"/>
            <ac:grpSpMk id="13" creationId="{D6EF7D54-7F67-8F59-4A8D-09C481932F6B}"/>
          </ac:grpSpMkLst>
        </pc:grpChg>
        <pc:grpChg chg="del mod">
          <ac:chgData name="Jacob Carey" userId="fd7e14e3-0df1-4de8-b687-41a82ce752cb" providerId="ADAL" clId="{72FABDC1-0DDB-4777-8340-39BDC1C29637}" dt="2024-08-28T23:10:09.579" v="2945" actId="478"/>
          <ac:grpSpMkLst>
            <pc:docMk/>
            <pc:sldMk cId="3463415126" sldId="315"/>
            <ac:grpSpMk id="15" creationId="{42057493-112D-836C-DD9E-C0F06FB16CA6}"/>
          </ac:grpSpMkLst>
        </pc:grpChg>
        <pc:grpChg chg="mod">
          <ac:chgData name="Jacob Carey" userId="fd7e14e3-0df1-4de8-b687-41a82ce752cb" providerId="ADAL" clId="{72FABDC1-0DDB-4777-8340-39BDC1C29637}" dt="2024-08-28T23:13:30.716" v="2986" actId="164"/>
          <ac:grpSpMkLst>
            <pc:docMk/>
            <pc:sldMk cId="3463415126" sldId="315"/>
            <ac:grpSpMk id="20" creationId="{80615628-78A5-B508-BE72-665F0CCF1308}"/>
          </ac:grpSpMkLst>
        </pc:grpChg>
        <pc:grpChg chg="mod">
          <ac:chgData name="Jacob Carey" userId="fd7e14e3-0df1-4de8-b687-41a82ce752cb" providerId="ADAL" clId="{72FABDC1-0DDB-4777-8340-39BDC1C29637}" dt="2024-08-28T23:13:30.716" v="2986" actId="164"/>
          <ac:grpSpMkLst>
            <pc:docMk/>
            <pc:sldMk cId="3463415126" sldId="315"/>
            <ac:grpSpMk id="28" creationId="{15FF8985-2D1D-6D8E-233A-C9740CF5E701}"/>
          </ac:grpSpMkLst>
        </pc:grpChg>
        <pc:grpChg chg="add mod">
          <ac:chgData name="Jacob Carey" userId="fd7e14e3-0df1-4de8-b687-41a82ce752cb" providerId="ADAL" clId="{72FABDC1-0DDB-4777-8340-39BDC1C29637}" dt="2024-08-28T23:15:41.652" v="3026" actId="1076"/>
          <ac:grpSpMkLst>
            <pc:docMk/>
            <pc:sldMk cId="3463415126" sldId="315"/>
            <ac:grpSpMk id="29" creationId="{711E9C72-CC12-79B5-DF22-342732401180}"/>
          </ac:grpSpMkLst>
        </pc:grpChg>
        <pc:picChg chg="add del mod">
          <ac:chgData name="Jacob Carey" userId="fd7e14e3-0df1-4de8-b687-41a82ce752cb" providerId="ADAL" clId="{72FABDC1-0DDB-4777-8340-39BDC1C29637}" dt="2024-08-28T23:06:16.439" v="2901" actId="478"/>
          <ac:picMkLst>
            <pc:docMk/>
            <pc:sldMk cId="3463415126" sldId="315"/>
            <ac:picMk id="5" creationId="{2723E90F-B4C7-3B93-85AF-9E46C5F24C04}"/>
          </ac:picMkLst>
        </pc:picChg>
        <pc:picChg chg="add mod ord">
          <ac:chgData name="Jacob Carey" userId="fd7e14e3-0df1-4de8-b687-41a82ce752cb" providerId="ADAL" clId="{72FABDC1-0DDB-4777-8340-39BDC1C29637}" dt="2024-08-28T23:13:30.716" v="2986" actId="164"/>
          <ac:picMkLst>
            <pc:docMk/>
            <pc:sldMk cId="3463415126" sldId="315"/>
            <ac:picMk id="8" creationId="{70497291-7CE3-CB2E-3B88-A877148AE8E7}"/>
          </ac:picMkLst>
        </pc:picChg>
        <pc:inkChg chg="add mod">
          <ac:chgData name="Jacob Carey" userId="fd7e14e3-0df1-4de8-b687-41a82ce752cb" providerId="ADAL" clId="{72FABDC1-0DDB-4777-8340-39BDC1C29637}" dt="2024-08-28T23:09:46.818" v="2941"/>
          <ac:inkMkLst>
            <pc:docMk/>
            <pc:sldMk cId="3463415126" sldId="315"/>
            <ac:inkMk id="10" creationId="{9402B9FA-0507-3EFD-E1BD-6C6058493183}"/>
          </ac:inkMkLst>
        </pc:inkChg>
        <pc:inkChg chg="add mod">
          <ac:chgData name="Jacob Carey" userId="fd7e14e3-0df1-4de8-b687-41a82ce752cb" providerId="ADAL" clId="{72FABDC1-0DDB-4777-8340-39BDC1C29637}" dt="2024-08-28T23:09:46.818" v="2941"/>
          <ac:inkMkLst>
            <pc:docMk/>
            <pc:sldMk cId="3463415126" sldId="315"/>
            <ac:inkMk id="11" creationId="{E20A1A6A-F86F-3F87-39A5-FC0688C280A7}"/>
          </ac:inkMkLst>
        </pc:inkChg>
        <pc:inkChg chg="add del mod">
          <ac:chgData name="Jacob Carey" userId="fd7e14e3-0df1-4de8-b687-41a82ce752cb" providerId="ADAL" clId="{72FABDC1-0DDB-4777-8340-39BDC1C29637}" dt="2024-08-28T23:10:10.884" v="2946" actId="478"/>
          <ac:inkMkLst>
            <pc:docMk/>
            <pc:sldMk cId="3463415126" sldId="315"/>
            <ac:inkMk id="12" creationId="{3787BFDD-7DD2-EF68-4826-7016C58F9717}"/>
          </ac:inkMkLst>
        </pc:inkChg>
        <pc:inkChg chg="add mod">
          <ac:chgData name="Jacob Carey" userId="fd7e14e3-0df1-4de8-b687-41a82ce752cb" providerId="ADAL" clId="{72FABDC1-0DDB-4777-8340-39BDC1C29637}" dt="2024-08-28T23:09:46.818" v="2941"/>
          <ac:inkMkLst>
            <pc:docMk/>
            <pc:sldMk cId="3463415126" sldId="315"/>
            <ac:inkMk id="14" creationId="{15800EE9-BBC5-0448-B7A4-5991D6262298}"/>
          </ac:inkMkLst>
        </pc:inkChg>
        <pc:inkChg chg="add del">
          <ac:chgData name="Jacob Carey" userId="fd7e14e3-0df1-4de8-b687-41a82ce752cb" providerId="ADAL" clId="{72FABDC1-0DDB-4777-8340-39BDC1C29637}" dt="2024-08-28T23:10:05.322" v="2944" actId="9405"/>
          <ac:inkMkLst>
            <pc:docMk/>
            <pc:sldMk cId="3463415126" sldId="315"/>
            <ac:inkMk id="16" creationId="{97F7C1CA-6994-81D3-03BC-98BA96E2478F}"/>
          </ac:inkMkLst>
        </pc:inkChg>
        <pc:inkChg chg="add mod">
          <ac:chgData name="Jacob Carey" userId="fd7e14e3-0df1-4de8-b687-41a82ce752cb" providerId="ADAL" clId="{72FABDC1-0DDB-4777-8340-39BDC1C29637}" dt="2024-08-28T23:13:30.716" v="2986" actId="164"/>
          <ac:inkMkLst>
            <pc:docMk/>
            <pc:sldMk cId="3463415126" sldId="315"/>
            <ac:inkMk id="17" creationId="{EC67CFCD-4C9B-EFE8-D525-F33B6B0B79E8}"/>
          </ac:inkMkLst>
        </pc:inkChg>
        <pc:inkChg chg="add mod">
          <ac:chgData name="Jacob Carey" userId="fd7e14e3-0df1-4de8-b687-41a82ce752cb" providerId="ADAL" clId="{72FABDC1-0DDB-4777-8340-39BDC1C29637}" dt="2024-08-28T23:10:37.918" v="2950"/>
          <ac:inkMkLst>
            <pc:docMk/>
            <pc:sldMk cId="3463415126" sldId="315"/>
            <ac:inkMk id="18" creationId="{3E72F364-DC81-7FCC-2CBF-31CD9724D11D}"/>
          </ac:inkMkLst>
        </pc:inkChg>
        <pc:inkChg chg="add mod">
          <ac:chgData name="Jacob Carey" userId="fd7e14e3-0df1-4de8-b687-41a82ce752cb" providerId="ADAL" clId="{72FABDC1-0DDB-4777-8340-39BDC1C29637}" dt="2024-08-28T23:10:37.918" v="2950"/>
          <ac:inkMkLst>
            <pc:docMk/>
            <pc:sldMk cId="3463415126" sldId="315"/>
            <ac:inkMk id="19" creationId="{667994AF-AF06-B402-B55F-D655740759A0}"/>
          </ac:inkMkLst>
        </pc:inkChg>
        <pc:inkChg chg="add del">
          <ac:chgData name="Jacob Carey" userId="fd7e14e3-0df1-4de8-b687-41a82ce752cb" providerId="ADAL" clId="{72FABDC1-0DDB-4777-8340-39BDC1C29637}" dt="2024-08-28T23:11:07.427" v="2954" actId="9405"/>
          <ac:inkMkLst>
            <pc:docMk/>
            <pc:sldMk cId="3463415126" sldId="315"/>
            <ac:inkMk id="21" creationId="{B00192C3-8C46-C17C-BE18-5D1D1BFCF174}"/>
          </ac:inkMkLst>
        </pc:inkChg>
        <pc:inkChg chg="add del">
          <ac:chgData name="Jacob Carey" userId="fd7e14e3-0df1-4de8-b687-41a82ce752cb" providerId="ADAL" clId="{72FABDC1-0DDB-4777-8340-39BDC1C29637}" dt="2024-08-28T23:11:06.213" v="2953" actId="9405"/>
          <ac:inkMkLst>
            <pc:docMk/>
            <pc:sldMk cId="3463415126" sldId="315"/>
            <ac:inkMk id="22" creationId="{E8B17E63-CCE9-D42E-E609-4CEC1B3C9535}"/>
          </ac:inkMkLst>
        </pc:inkChg>
        <pc:inkChg chg="add del">
          <ac:chgData name="Jacob Carey" userId="fd7e14e3-0df1-4de8-b687-41a82ce752cb" providerId="ADAL" clId="{72FABDC1-0DDB-4777-8340-39BDC1C29637}" dt="2024-08-28T23:11:11.714" v="2956" actId="9405"/>
          <ac:inkMkLst>
            <pc:docMk/>
            <pc:sldMk cId="3463415126" sldId="315"/>
            <ac:inkMk id="23" creationId="{031FB56A-9760-EA13-6C24-15066B73624B}"/>
          </ac:inkMkLst>
        </pc:inkChg>
        <pc:inkChg chg="add mod">
          <ac:chgData name="Jacob Carey" userId="fd7e14e3-0df1-4de8-b687-41a82ce752cb" providerId="ADAL" clId="{72FABDC1-0DDB-4777-8340-39BDC1C29637}" dt="2024-08-28T23:13:30.716" v="2986" actId="164"/>
          <ac:inkMkLst>
            <pc:docMk/>
            <pc:sldMk cId="3463415126" sldId="315"/>
            <ac:inkMk id="24" creationId="{C88DEA95-D7F9-40BC-F6D2-56655B8582C9}"/>
          </ac:inkMkLst>
        </pc:inkChg>
        <pc:inkChg chg="add mod">
          <ac:chgData name="Jacob Carey" userId="fd7e14e3-0df1-4de8-b687-41a82ce752cb" providerId="ADAL" clId="{72FABDC1-0DDB-4777-8340-39BDC1C29637}" dt="2024-08-28T23:11:51.857" v="2961"/>
          <ac:inkMkLst>
            <pc:docMk/>
            <pc:sldMk cId="3463415126" sldId="315"/>
            <ac:inkMk id="25" creationId="{9F27B373-A8A8-C7A7-58F0-743A6885F591}"/>
          </ac:inkMkLst>
        </pc:inkChg>
        <pc:inkChg chg="add mod">
          <ac:chgData name="Jacob Carey" userId="fd7e14e3-0df1-4de8-b687-41a82ce752cb" providerId="ADAL" clId="{72FABDC1-0DDB-4777-8340-39BDC1C29637}" dt="2024-08-28T23:11:51.857" v="2961"/>
          <ac:inkMkLst>
            <pc:docMk/>
            <pc:sldMk cId="3463415126" sldId="315"/>
            <ac:inkMk id="26" creationId="{A5BE1F12-6C23-C4A2-D6E8-2F35773C7AB7}"/>
          </ac:inkMkLst>
        </pc:inkChg>
        <pc:inkChg chg="add mod">
          <ac:chgData name="Jacob Carey" userId="fd7e14e3-0df1-4de8-b687-41a82ce752cb" providerId="ADAL" clId="{72FABDC1-0DDB-4777-8340-39BDC1C29637}" dt="2024-08-28T23:11:51.857" v="2961"/>
          <ac:inkMkLst>
            <pc:docMk/>
            <pc:sldMk cId="3463415126" sldId="315"/>
            <ac:inkMk id="27" creationId="{1FBAB79D-879B-ADAF-3EE3-5E0DA8D036DA}"/>
          </ac:inkMkLst>
        </pc:inkChg>
      </pc:sldChg>
      <pc:sldChg chg="addSp delSp modSp new mod ord">
        <pc:chgData name="Jacob Carey" userId="fd7e14e3-0df1-4de8-b687-41a82ce752cb" providerId="ADAL" clId="{72FABDC1-0DDB-4777-8340-39BDC1C29637}" dt="2024-08-29T20:16:37.540" v="3157" actId="1076"/>
        <pc:sldMkLst>
          <pc:docMk/>
          <pc:sldMk cId="3134802861" sldId="316"/>
        </pc:sldMkLst>
        <pc:spChg chg="del">
          <ac:chgData name="Jacob Carey" userId="fd7e14e3-0df1-4de8-b687-41a82ce752cb" providerId="ADAL" clId="{72FABDC1-0DDB-4777-8340-39BDC1C29637}" dt="2024-08-29T20:11:11.406" v="3081" actId="478"/>
          <ac:spMkLst>
            <pc:docMk/>
            <pc:sldMk cId="3134802861" sldId="316"/>
            <ac:spMk id="2" creationId="{5061B9CE-3FE8-631C-A744-88A23C0354C3}"/>
          </ac:spMkLst>
        </pc:spChg>
        <pc:spChg chg="del">
          <ac:chgData name="Jacob Carey" userId="fd7e14e3-0df1-4de8-b687-41a82ce752cb" providerId="ADAL" clId="{72FABDC1-0DDB-4777-8340-39BDC1C29637}" dt="2024-08-29T20:11:11.406" v="3081" actId="478"/>
          <ac:spMkLst>
            <pc:docMk/>
            <pc:sldMk cId="3134802861" sldId="316"/>
            <ac:spMk id="3" creationId="{3A34520F-1CA7-5DF7-9BCE-27B52DD0875C}"/>
          </ac:spMkLst>
        </pc:spChg>
        <pc:spChg chg="add mod">
          <ac:chgData name="Jacob Carey" userId="fd7e14e3-0df1-4de8-b687-41a82ce752cb" providerId="ADAL" clId="{72FABDC1-0DDB-4777-8340-39BDC1C29637}" dt="2024-08-29T20:11:22.371" v="3096" actId="20577"/>
          <ac:spMkLst>
            <pc:docMk/>
            <pc:sldMk cId="3134802861" sldId="316"/>
            <ac:spMk id="4" creationId="{7A2CBD69-AF3E-BE8C-9CD1-3C90FB4A039E}"/>
          </ac:spMkLst>
        </pc:spChg>
        <pc:spChg chg="add mod">
          <ac:chgData name="Jacob Carey" userId="fd7e14e3-0df1-4de8-b687-41a82ce752cb" providerId="ADAL" clId="{72FABDC1-0DDB-4777-8340-39BDC1C29637}" dt="2024-08-29T20:16:24.359" v="3156" actId="20577"/>
          <ac:spMkLst>
            <pc:docMk/>
            <pc:sldMk cId="3134802861" sldId="316"/>
            <ac:spMk id="7" creationId="{867A1709-DD0A-2A44-0EE3-3DC320A1CFAF}"/>
          </ac:spMkLst>
        </pc:spChg>
        <pc:picChg chg="add del mod">
          <ac:chgData name="Jacob Carey" userId="fd7e14e3-0df1-4de8-b687-41a82ce752cb" providerId="ADAL" clId="{72FABDC1-0DDB-4777-8340-39BDC1C29637}" dt="2024-08-29T20:11:55.512" v="3101" actId="478"/>
          <ac:picMkLst>
            <pc:docMk/>
            <pc:sldMk cId="3134802861" sldId="316"/>
            <ac:picMk id="6" creationId="{0680462C-F722-F7B2-7A62-CCED8A723AEF}"/>
          </ac:picMkLst>
        </pc:picChg>
        <pc:cxnChg chg="add mod">
          <ac:chgData name="Jacob Carey" userId="fd7e14e3-0df1-4de8-b687-41a82ce752cb" providerId="ADAL" clId="{72FABDC1-0DDB-4777-8340-39BDC1C29637}" dt="2024-08-29T20:15:42.195" v="3148" actId="692"/>
          <ac:cxnSpMkLst>
            <pc:docMk/>
            <pc:sldMk cId="3134802861" sldId="316"/>
            <ac:cxnSpMk id="9" creationId="{3CABCE65-AC05-DC2C-23BE-C72066F8E093}"/>
          </ac:cxnSpMkLst>
        </pc:cxnChg>
        <pc:cxnChg chg="add mod">
          <ac:chgData name="Jacob Carey" userId="fd7e14e3-0df1-4de8-b687-41a82ce752cb" providerId="ADAL" clId="{72FABDC1-0DDB-4777-8340-39BDC1C29637}" dt="2024-08-29T20:16:16.037" v="3154" actId="1076"/>
          <ac:cxnSpMkLst>
            <pc:docMk/>
            <pc:sldMk cId="3134802861" sldId="316"/>
            <ac:cxnSpMk id="10" creationId="{6363F8FD-1D1C-97FB-CC6B-AC85D8FEC8E2}"/>
          </ac:cxnSpMkLst>
        </pc:cxnChg>
        <pc:cxnChg chg="add mod">
          <ac:chgData name="Jacob Carey" userId="fd7e14e3-0df1-4de8-b687-41a82ce752cb" providerId="ADAL" clId="{72FABDC1-0DDB-4777-8340-39BDC1C29637}" dt="2024-08-29T20:16:11.346" v="3153" actId="1076"/>
          <ac:cxnSpMkLst>
            <pc:docMk/>
            <pc:sldMk cId="3134802861" sldId="316"/>
            <ac:cxnSpMk id="11" creationId="{AC00EE8E-83DA-120F-6A5A-C071ADA62B72}"/>
          </ac:cxnSpMkLst>
        </pc:cxnChg>
        <pc:cxnChg chg="add mod">
          <ac:chgData name="Jacob Carey" userId="fd7e14e3-0df1-4de8-b687-41a82ce752cb" providerId="ADAL" clId="{72FABDC1-0DDB-4777-8340-39BDC1C29637}" dt="2024-08-29T20:16:37.540" v="3157" actId="1076"/>
          <ac:cxnSpMkLst>
            <pc:docMk/>
            <pc:sldMk cId="3134802861" sldId="316"/>
            <ac:cxnSpMk id="12" creationId="{7C58230C-C952-B690-5952-AA3507B66492}"/>
          </ac:cxnSpMkLst>
        </pc:cxnChg>
      </pc:sldChg>
      <pc:sldChg chg="addSp delSp modSp new mod">
        <pc:chgData name="Jacob Carey" userId="fd7e14e3-0df1-4de8-b687-41a82ce752cb" providerId="ADAL" clId="{72FABDC1-0DDB-4777-8340-39BDC1C29637}" dt="2024-08-29T20:24:34.919" v="3296" actId="20577"/>
        <pc:sldMkLst>
          <pc:docMk/>
          <pc:sldMk cId="416003142" sldId="317"/>
        </pc:sldMkLst>
        <pc:spChg chg="del">
          <ac:chgData name="Jacob Carey" userId="fd7e14e3-0df1-4de8-b687-41a82ce752cb" providerId="ADAL" clId="{72FABDC1-0DDB-4777-8340-39BDC1C29637}" dt="2024-08-29T20:17:31.786" v="3160" actId="478"/>
          <ac:spMkLst>
            <pc:docMk/>
            <pc:sldMk cId="416003142" sldId="317"/>
            <ac:spMk id="2" creationId="{F35FD0F2-0463-8A79-6B28-F5CEDF42A66C}"/>
          </ac:spMkLst>
        </pc:spChg>
        <pc:spChg chg="del">
          <ac:chgData name="Jacob Carey" userId="fd7e14e3-0df1-4de8-b687-41a82ce752cb" providerId="ADAL" clId="{72FABDC1-0DDB-4777-8340-39BDC1C29637}" dt="2024-08-29T20:17:31.786" v="3160" actId="478"/>
          <ac:spMkLst>
            <pc:docMk/>
            <pc:sldMk cId="416003142" sldId="317"/>
            <ac:spMk id="3" creationId="{B167CF15-64AB-EE98-45EB-0A013FE6260F}"/>
          </ac:spMkLst>
        </pc:spChg>
        <pc:spChg chg="add mod">
          <ac:chgData name="Jacob Carey" userId="fd7e14e3-0df1-4de8-b687-41a82ce752cb" providerId="ADAL" clId="{72FABDC1-0DDB-4777-8340-39BDC1C29637}" dt="2024-08-29T20:17:44.503" v="3192" actId="20577"/>
          <ac:spMkLst>
            <pc:docMk/>
            <pc:sldMk cId="416003142" sldId="317"/>
            <ac:spMk id="4" creationId="{104810F6-3A7E-6FCB-2258-5C507277225E}"/>
          </ac:spMkLst>
        </pc:spChg>
        <pc:spChg chg="add mod">
          <ac:chgData name="Jacob Carey" userId="fd7e14e3-0df1-4de8-b687-41a82ce752cb" providerId="ADAL" clId="{72FABDC1-0DDB-4777-8340-39BDC1C29637}" dt="2024-08-29T20:24:34.919" v="3296" actId="20577"/>
          <ac:spMkLst>
            <pc:docMk/>
            <pc:sldMk cId="416003142" sldId="317"/>
            <ac:spMk id="5" creationId="{54F938E2-3C62-4922-9EFA-BA51B7329AAE}"/>
          </ac:spMkLst>
        </pc:spChg>
        <pc:spChg chg="add mod">
          <ac:chgData name="Jacob Carey" userId="fd7e14e3-0df1-4de8-b687-41a82ce752cb" providerId="ADAL" clId="{72FABDC1-0DDB-4777-8340-39BDC1C29637}" dt="2024-08-29T20:24:26.848" v="3294" actId="20577"/>
          <ac:spMkLst>
            <pc:docMk/>
            <pc:sldMk cId="416003142" sldId="317"/>
            <ac:spMk id="6" creationId="{9C569C2E-9B14-4BD7-08EC-1C42E4864051}"/>
          </ac:spMkLst>
        </pc:spChg>
        <pc:spChg chg="add mod">
          <ac:chgData name="Jacob Carey" userId="fd7e14e3-0df1-4de8-b687-41a82ce752cb" providerId="ADAL" clId="{72FABDC1-0DDB-4777-8340-39BDC1C29637}" dt="2024-08-29T20:24:06.255" v="3280" actId="20577"/>
          <ac:spMkLst>
            <pc:docMk/>
            <pc:sldMk cId="416003142" sldId="317"/>
            <ac:spMk id="7" creationId="{6E3E4458-8BD9-173D-83E5-A3746D6E9390}"/>
          </ac:spMkLst>
        </pc:spChg>
        <pc:picChg chg="add mod">
          <ac:chgData name="Jacob Carey" userId="fd7e14e3-0df1-4de8-b687-41a82ce752cb" providerId="ADAL" clId="{72FABDC1-0DDB-4777-8340-39BDC1C29637}" dt="2024-08-29T20:21:21.352" v="3213" actId="207"/>
          <ac:picMkLst>
            <pc:docMk/>
            <pc:sldMk cId="416003142" sldId="317"/>
            <ac:picMk id="9" creationId="{2E030E78-5509-D581-BEEA-7C3CE4C0DE16}"/>
          </ac:picMkLst>
        </pc:picChg>
        <pc:picChg chg="add mod">
          <ac:chgData name="Jacob Carey" userId="fd7e14e3-0df1-4de8-b687-41a82ce752cb" providerId="ADAL" clId="{72FABDC1-0DDB-4777-8340-39BDC1C29637}" dt="2024-08-29T20:21:18.671" v="3212" actId="207"/>
          <ac:picMkLst>
            <pc:docMk/>
            <pc:sldMk cId="416003142" sldId="317"/>
            <ac:picMk id="11" creationId="{F72D0C57-043D-0B1C-B325-7277BC5D4F72}"/>
          </ac:picMkLst>
        </pc:picChg>
        <pc:picChg chg="add mod">
          <ac:chgData name="Jacob Carey" userId="fd7e14e3-0df1-4de8-b687-41a82ce752cb" providerId="ADAL" clId="{72FABDC1-0DDB-4777-8340-39BDC1C29637}" dt="2024-08-29T20:21:27.627" v="3214" actId="207"/>
          <ac:picMkLst>
            <pc:docMk/>
            <pc:sldMk cId="416003142" sldId="317"/>
            <ac:picMk id="13" creationId="{1D20BE86-45B0-2DDB-579A-15C281D11F76}"/>
          </ac:picMkLst>
        </pc:picChg>
      </pc:sldChg>
      <pc:sldChg chg="addSp delSp modSp new mod">
        <pc:chgData name="Jacob Carey" userId="fd7e14e3-0df1-4de8-b687-41a82ce752cb" providerId="ADAL" clId="{72FABDC1-0DDB-4777-8340-39BDC1C29637}" dt="2024-08-29T20:39:10.713" v="3406" actId="20577"/>
        <pc:sldMkLst>
          <pc:docMk/>
          <pc:sldMk cId="3431340136" sldId="318"/>
        </pc:sldMkLst>
        <pc:spChg chg="del">
          <ac:chgData name="Jacob Carey" userId="fd7e14e3-0df1-4de8-b687-41a82ce752cb" providerId="ADAL" clId="{72FABDC1-0DDB-4777-8340-39BDC1C29637}" dt="2024-08-29T20:29:49.159" v="3299" actId="478"/>
          <ac:spMkLst>
            <pc:docMk/>
            <pc:sldMk cId="3431340136" sldId="318"/>
            <ac:spMk id="2" creationId="{4B1D204D-187C-4560-79AB-A4AF9950EA89}"/>
          </ac:spMkLst>
        </pc:spChg>
        <pc:spChg chg="del">
          <ac:chgData name="Jacob Carey" userId="fd7e14e3-0df1-4de8-b687-41a82ce752cb" providerId="ADAL" clId="{72FABDC1-0DDB-4777-8340-39BDC1C29637}" dt="2024-08-29T20:29:49.159" v="3299" actId="478"/>
          <ac:spMkLst>
            <pc:docMk/>
            <pc:sldMk cId="3431340136" sldId="318"/>
            <ac:spMk id="3" creationId="{D6EA8A9D-899E-5A10-1C1B-C558C90718BA}"/>
          </ac:spMkLst>
        </pc:spChg>
        <pc:spChg chg="add mod">
          <ac:chgData name="Jacob Carey" userId="fd7e14e3-0df1-4de8-b687-41a82ce752cb" providerId="ADAL" clId="{72FABDC1-0DDB-4777-8340-39BDC1C29637}" dt="2024-08-29T20:39:03.101" v="3402" actId="1076"/>
          <ac:spMkLst>
            <pc:docMk/>
            <pc:sldMk cId="3431340136" sldId="318"/>
            <ac:spMk id="4" creationId="{03906AF1-B577-8EBF-2745-0B3D5DD7CF05}"/>
          </ac:spMkLst>
        </pc:spChg>
        <pc:spChg chg="add mod">
          <ac:chgData name="Jacob Carey" userId="fd7e14e3-0df1-4de8-b687-41a82ce752cb" providerId="ADAL" clId="{72FABDC1-0DDB-4777-8340-39BDC1C29637}" dt="2024-08-29T20:39:03.101" v="3402" actId="1076"/>
          <ac:spMkLst>
            <pc:docMk/>
            <pc:sldMk cId="3431340136" sldId="318"/>
            <ac:spMk id="5" creationId="{EB0FBDFE-A2B1-628F-1B64-0A7CC580F696}"/>
          </ac:spMkLst>
        </pc:spChg>
        <pc:spChg chg="add mod">
          <ac:chgData name="Jacob Carey" userId="fd7e14e3-0df1-4de8-b687-41a82ce752cb" providerId="ADAL" clId="{72FABDC1-0DDB-4777-8340-39BDC1C29637}" dt="2024-08-29T20:30:53.555" v="3323" actId="20577"/>
          <ac:spMkLst>
            <pc:docMk/>
            <pc:sldMk cId="3431340136" sldId="318"/>
            <ac:spMk id="6" creationId="{63EE1265-9D74-343D-EF0E-AD59C64A9DA1}"/>
          </ac:spMkLst>
        </pc:spChg>
        <pc:spChg chg="add mod">
          <ac:chgData name="Jacob Carey" userId="fd7e14e3-0df1-4de8-b687-41a82ce752cb" providerId="ADAL" clId="{72FABDC1-0DDB-4777-8340-39BDC1C29637}" dt="2024-08-29T20:39:10.713" v="3406" actId="20577"/>
          <ac:spMkLst>
            <pc:docMk/>
            <pc:sldMk cId="3431340136" sldId="318"/>
            <ac:spMk id="7" creationId="{EA791713-7A79-0D70-16E1-1CFD49E999FF}"/>
          </ac:spMkLst>
        </pc:spChg>
        <pc:spChg chg="add mod">
          <ac:chgData name="Jacob Carey" userId="fd7e14e3-0df1-4de8-b687-41a82ce752cb" providerId="ADAL" clId="{72FABDC1-0DDB-4777-8340-39BDC1C29637}" dt="2024-08-29T20:39:03.101" v="3402" actId="1076"/>
          <ac:spMkLst>
            <pc:docMk/>
            <pc:sldMk cId="3431340136" sldId="318"/>
            <ac:spMk id="8" creationId="{88DEEB2A-45D8-CEFE-2556-1969DAFFB2BD}"/>
          </ac:spMkLst>
        </pc:spChg>
        <pc:cxnChg chg="add del mod">
          <ac:chgData name="Jacob Carey" userId="fd7e14e3-0df1-4de8-b687-41a82ce752cb" providerId="ADAL" clId="{72FABDC1-0DDB-4777-8340-39BDC1C29637}" dt="2024-08-29T20:35:49.604" v="3376" actId="478"/>
          <ac:cxnSpMkLst>
            <pc:docMk/>
            <pc:sldMk cId="3431340136" sldId="318"/>
            <ac:cxnSpMk id="10" creationId="{B227DF25-0EC4-AC16-4AA2-104EF36EC49A}"/>
          </ac:cxnSpMkLst>
        </pc:cxnChg>
      </pc:sldChg>
      <pc:sldChg chg="modSp add mod setBg">
        <pc:chgData name="Jacob Carey" userId="fd7e14e3-0df1-4de8-b687-41a82ce752cb" providerId="ADAL" clId="{72FABDC1-0DDB-4777-8340-39BDC1C29637}" dt="2024-08-29T20:40:15.620" v="3434" actId="1076"/>
        <pc:sldMkLst>
          <pc:docMk/>
          <pc:sldMk cId="3879907106" sldId="319"/>
        </pc:sldMkLst>
        <pc:spChg chg="mod">
          <ac:chgData name="Jacob Carey" userId="fd7e14e3-0df1-4de8-b687-41a82ce752cb" providerId="ADAL" clId="{72FABDC1-0DDB-4777-8340-39BDC1C29637}" dt="2024-08-29T20:40:10.179" v="3433" actId="1076"/>
          <ac:spMkLst>
            <pc:docMk/>
            <pc:sldMk cId="3879907106" sldId="319"/>
            <ac:spMk id="4" creationId="{D357391D-F83F-2B0D-36B5-969F7A4B739F}"/>
          </ac:spMkLst>
        </pc:spChg>
        <pc:spChg chg="mod">
          <ac:chgData name="Jacob Carey" userId="fd7e14e3-0df1-4de8-b687-41a82ce752cb" providerId="ADAL" clId="{72FABDC1-0DDB-4777-8340-39BDC1C29637}" dt="2024-08-29T20:39:42.215" v="3414" actId="688"/>
          <ac:spMkLst>
            <pc:docMk/>
            <pc:sldMk cId="3879907106" sldId="319"/>
            <ac:spMk id="170" creationId="{00000000-0000-0000-0000-000000000000}"/>
          </ac:spMkLst>
        </pc:spChg>
        <pc:grpChg chg="mod">
          <ac:chgData name="Jacob Carey" userId="fd7e14e3-0df1-4de8-b687-41a82ce752cb" providerId="ADAL" clId="{72FABDC1-0DDB-4777-8340-39BDC1C29637}" dt="2024-08-29T20:39:58.041" v="3418" actId="1076"/>
          <ac:grpSpMkLst>
            <pc:docMk/>
            <pc:sldMk cId="3879907106" sldId="319"/>
            <ac:grpSpMk id="2" creationId="{FECF6476-D264-FCA2-2CBC-B7F24D34978F}"/>
          </ac:grpSpMkLst>
        </pc:grpChg>
        <pc:picChg chg="mod">
          <ac:chgData name="Jacob Carey" userId="fd7e14e3-0df1-4de8-b687-41a82ce752cb" providerId="ADAL" clId="{72FABDC1-0DDB-4777-8340-39BDC1C29637}" dt="2024-08-29T20:40:15.620" v="3434" actId="1076"/>
          <ac:picMkLst>
            <pc:docMk/>
            <pc:sldMk cId="3879907106" sldId="319"/>
            <ac:picMk id="3" creationId="{39CFACCE-4059-58A3-1134-109A208E06D6}"/>
          </ac:picMkLst>
        </pc:picChg>
      </pc:sldChg>
      <pc:sldChg chg="modSp add mod setBg">
        <pc:chgData name="Jacob Carey" userId="fd7e14e3-0df1-4de8-b687-41a82ce752cb" providerId="ADAL" clId="{72FABDC1-0DDB-4777-8340-39BDC1C29637}" dt="2024-08-29T20:49:44.174" v="3599" actId="1076"/>
        <pc:sldMkLst>
          <pc:docMk/>
          <pc:sldMk cId="643317271" sldId="320"/>
        </pc:sldMkLst>
        <pc:spChg chg="mod">
          <ac:chgData name="Jacob Carey" userId="fd7e14e3-0df1-4de8-b687-41a82ce752cb" providerId="ADAL" clId="{72FABDC1-0DDB-4777-8340-39BDC1C29637}" dt="2024-08-29T20:49:38.736" v="3598" actId="1076"/>
          <ac:spMkLst>
            <pc:docMk/>
            <pc:sldMk cId="643317271" sldId="320"/>
            <ac:spMk id="95" creationId="{00000000-0000-0000-0000-000000000000}"/>
          </ac:spMkLst>
        </pc:spChg>
        <pc:spChg chg="mod">
          <ac:chgData name="Jacob Carey" userId="fd7e14e3-0df1-4de8-b687-41a82ce752cb" providerId="ADAL" clId="{72FABDC1-0DDB-4777-8340-39BDC1C29637}" dt="2024-08-29T20:49:44.174" v="3599" actId="1076"/>
          <ac:spMkLst>
            <pc:docMk/>
            <pc:sldMk cId="643317271" sldId="320"/>
            <ac:spMk id="96" creationId="{00000000-0000-0000-0000-000000000000}"/>
          </ac:spMkLst>
        </pc:spChg>
      </pc:sldChg>
      <pc:sldChg chg="add del setBg">
        <pc:chgData name="Jacob Carey" userId="fd7e14e3-0df1-4de8-b687-41a82ce752cb" providerId="ADAL" clId="{72FABDC1-0DDB-4777-8340-39BDC1C29637}" dt="2024-08-29T20:41:23.002" v="3437"/>
        <pc:sldMkLst>
          <pc:docMk/>
          <pc:sldMk cId="1713674775" sldId="320"/>
        </pc:sldMkLst>
      </pc:sldChg>
      <pc:sldChg chg="add del setBg">
        <pc:chgData name="Jacob Carey" userId="fd7e14e3-0df1-4de8-b687-41a82ce752cb" providerId="ADAL" clId="{72FABDC1-0DDB-4777-8340-39BDC1C29637}" dt="2024-08-29T20:41:27.187" v="3439"/>
        <pc:sldMkLst>
          <pc:docMk/>
          <pc:sldMk cId="3265856180" sldId="320"/>
        </pc:sldMkLst>
      </pc:sldChg>
      <pc:sldChg chg="modSp add mod">
        <pc:chgData name="Jacob Carey" userId="fd7e14e3-0df1-4de8-b687-41a82ce752cb" providerId="ADAL" clId="{72FABDC1-0DDB-4777-8340-39BDC1C29637}" dt="2024-08-29T21:27:00.510" v="5003" actId="1076"/>
        <pc:sldMkLst>
          <pc:docMk/>
          <pc:sldMk cId="1557108075" sldId="321"/>
        </pc:sldMkLst>
        <pc:spChg chg="mod">
          <ac:chgData name="Jacob Carey" userId="fd7e14e3-0df1-4de8-b687-41a82ce752cb" providerId="ADAL" clId="{72FABDC1-0DDB-4777-8340-39BDC1C29637}" dt="2024-08-29T21:27:00.510" v="5003" actId="1076"/>
          <ac:spMkLst>
            <pc:docMk/>
            <pc:sldMk cId="1557108075" sldId="321"/>
            <ac:spMk id="95" creationId="{00000000-0000-0000-0000-000000000000}"/>
          </ac:spMkLst>
        </pc:spChg>
        <pc:spChg chg="mod">
          <ac:chgData name="Jacob Carey" userId="fd7e14e3-0df1-4de8-b687-41a82ce752cb" providerId="ADAL" clId="{72FABDC1-0DDB-4777-8340-39BDC1C29637}" dt="2024-08-29T21:26:54.443" v="5001" actId="20577"/>
          <ac:spMkLst>
            <pc:docMk/>
            <pc:sldMk cId="1557108075" sldId="321"/>
            <ac:spMk id="96" creationId="{00000000-0000-0000-0000-000000000000}"/>
          </ac:spMkLst>
        </pc:spChg>
      </pc:sldChg>
      <pc:sldChg chg="modSp add mod setBg">
        <pc:chgData name="Jacob Carey" userId="fd7e14e3-0df1-4de8-b687-41a82ce752cb" providerId="ADAL" clId="{72FABDC1-0DDB-4777-8340-39BDC1C29637}" dt="2024-08-29T21:42:46.770" v="5407" actId="12"/>
        <pc:sldMkLst>
          <pc:docMk/>
          <pc:sldMk cId="521242228" sldId="322"/>
        </pc:sldMkLst>
        <pc:spChg chg="mod">
          <ac:chgData name="Jacob Carey" userId="fd7e14e3-0df1-4de8-b687-41a82ce752cb" providerId="ADAL" clId="{72FABDC1-0DDB-4777-8340-39BDC1C29637}" dt="2024-08-29T21:42:46.770" v="5407" actId="12"/>
          <ac:spMkLst>
            <pc:docMk/>
            <pc:sldMk cId="521242228" sldId="322"/>
            <ac:spMk id="3" creationId="{C6643D44-040B-64DA-3539-E82A2CA3B14C}"/>
          </ac:spMkLst>
        </pc:spChg>
        <pc:spChg chg="mod">
          <ac:chgData name="Jacob Carey" userId="fd7e14e3-0df1-4de8-b687-41a82ce752cb" providerId="ADAL" clId="{72FABDC1-0DDB-4777-8340-39BDC1C29637}" dt="2024-08-29T21:42:18.705" v="5405" actId="207"/>
          <ac:spMkLst>
            <pc:docMk/>
            <pc:sldMk cId="521242228" sldId="322"/>
            <ac:spMk id="4" creationId="{47813466-1724-465B-91D2-4C3460CB2A36}"/>
          </ac:spMkLst>
        </pc:spChg>
      </pc:sldChg>
      <pc:sldChg chg="add del setBg">
        <pc:chgData name="Jacob Carey" userId="fd7e14e3-0df1-4de8-b687-41a82ce752cb" providerId="ADAL" clId="{72FABDC1-0DDB-4777-8340-39BDC1C29637}" dt="2024-08-29T21:28:59.264" v="5016"/>
        <pc:sldMkLst>
          <pc:docMk/>
          <pc:sldMk cId="1188484154" sldId="322"/>
        </pc:sldMkLst>
      </pc:sldChg>
      <pc:sldChg chg="modSp add mod setBg">
        <pc:chgData name="Jacob Carey" userId="fd7e14e3-0df1-4de8-b687-41a82ce752cb" providerId="ADAL" clId="{72FABDC1-0DDB-4777-8340-39BDC1C29637}" dt="2024-08-29T21:54:56.179" v="5522" actId="14100"/>
        <pc:sldMkLst>
          <pc:docMk/>
          <pc:sldMk cId="780889429" sldId="323"/>
        </pc:sldMkLst>
        <pc:spChg chg="mod">
          <ac:chgData name="Jacob Carey" userId="fd7e14e3-0df1-4de8-b687-41a82ce752cb" providerId="ADAL" clId="{72FABDC1-0DDB-4777-8340-39BDC1C29637}" dt="2024-08-29T21:54:56.179" v="5522" actId="14100"/>
          <ac:spMkLst>
            <pc:docMk/>
            <pc:sldMk cId="780889429" sldId="323"/>
            <ac:spMk id="4" creationId="{D357391D-F83F-2B0D-36B5-969F7A4B739F}"/>
          </ac:spMkLst>
        </pc:spChg>
      </pc:sldChg>
      <pc:sldChg chg="add del">
        <pc:chgData name="Jacob Carey" userId="fd7e14e3-0df1-4de8-b687-41a82ce752cb" providerId="ADAL" clId="{72FABDC1-0DDB-4777-8340-39BDC1C29637}" dt="2024-08-29T21:54:15.611" v="5494"/>
        <pc:sldMkLst>
          <pc:docMk/>
          <pc:sldMk cId="1348539027" sldId="323"/>
        </pc:sldMkLst>
      </pc:sldChg>
      <pc:sldChg chg="add del setBg">
        <pc:chgData name="Jacob Carey" userId="fd7e14e3-0df1-4de8-b687-41a82ce752cb" providerId="ADAL" clId="{72FABDC1-0DDB-4777-8340-39BDC1C29637}" dt="2024-08-29T22:07:19.606" v="5784" actId="47"/>
        <pc:sldMkLst>
          <pc:docMk/>
          <pc:sldMk cId="4083531320" sldId="324"/>
        </pc:sldMkLst>
      </pc:sldChg>
      <pc:sldChg chg="modSp add mod">
        <pc:chgData name="Jacob Carey" userId="fd7e14e3-0df1-4de8-b687-41a82ce752cb" providerId="ADAL" clId="{72FABDC1-0DDB-4777-8340-39BDC1C29637}" dt="2024-08-29T21:58:01.339" v="5532" actId="20577"/>
        <pc:sldMkLst>
          <pc:docMk/>
          <pc:sldMk cId="4117866132" sldId="325"/>
        </pc:sldMkLst>
        <pc:spChg chg="mod">
          <ac:chgData name="Jacob Carey" userId="fd7e14e3-0df1-4de8-b687-41a82ce752cb" providerId="ADAL" clId="{72FABDC1-0DDB-4777-8340-39BDC1C29637}" dt="2024-08-29T21:58:01.339" v="5532" actId="20577"/>
          <ac:spMkLst>
            <pc:docMk/>
            <pc:sldMk cId="4117866132" sldId="325"/>
            <ac:spMk id="4" creationId="{D357391D-F83F-2B0D-36B5-969F7A4B739F}"/>
          </ac:spMkLst>
        </pc:spChg>
      </pc:sldChg>
      <pc:sldChg chg="addSp delSp modSp new mod">
        <pc:chgData name="Jacob Carey" userId="fd7e14e3-0df1-4de8-b687-41a82ce752cb" providerId="ADAL" clId="{72FABDC1-0DDB-4777-8340-39BDC1C29637}" dt="2024-08-29T22:04:51.122" v="5699" actId="207"/>
        <pc:sldMkLst>
          <pc:docMk/>
          <pc:sldMk cId="557064035" sldId="326"/>
        </pc:sldMkLst>
        <pc:spChg chg="del">
          <ac:chgData name="Jacob Carey" userId="fd7e14e3-0df1-4de8-b687-41a82ce752cb" providerId="ADAL" clId="{72FABDC1-0DDB-4777-8340-39BDC1C29637}" dt="2024-08-29T22:02:39.405" v="5676" actId="478"/>
          <ac:spMkLst>
            <pc:docMk/>
            <pc:sldMk cId="557064035" sldId="326"/>
            <ac:spMk id="2" creationId="{CA2A3DEF-1096-9BBD-1BF2-B4FFAD37A554}"/>
          </ac:spMkLst>
        </pc:spChg>
        <pc:spChg chg="del">
          <ac:chgData name="Jacob Carey" userId="fd7e14e3-0df1-4de8-b687-41a82ce752cb" providerId="ADAL" clId="{72FABDC1-0DDB-4777-8340-39BDC1C29637}" dt="2024-08-29T22:02:41.233" v="5677" actId="478"/>
          <ac:spMkLst>
            <pc:docMk/>
            <pc:sldMk cId="557064035" sldId="326"/>
            <ac:spMk id="3" creationId="{43DE29D3-762C-E77B-8A69-D5EA8550CA0B}"/>
          </ac:spMkLst>
        </pc:spChg>
        <pc:spChg chg="add mod">
          <ac:chgData name="Jacob Carey" userId="fd7e14e3-0df1-4de8-b687-41a82ce752cb" providerId="ADAL" clId="{72FABDC1-0DDB-4777-8340-39BDC1C29637}" dt="2024-08-29T22:04:51.122" v="5699" actId="207"/>
          <ac:spMkLst>
            <pc:docMk/>
            <pc:sldMk cId="557064035" sldId="326"/>
            <ac:spMk id="4" creationId="{D5C8AE34-F402-1EE8-7F81-265F993F4AC5}"/>
          </ac:spMkLst>
        </pc:spChg>
        <pc:spChg chg="add mod">
          <ac:chgData name="Jacob Carey" userId="fd7e14e3-0df1-4de8-b687-41a82ce752cb" providerId="ADAL" clId="{72FABDC1-0DDB-4777-8340-39BDC1C29637}" dt="2024-08-29T22:04:05.616" v="5691" actId="12"/>
          <ac:spMkLst>
            <pc:docMk/>
            <pc:sldMk cId="557064035" sldId="326"/>
            <ac:spMk id="5" creationId="{0DE224ED-7554-4B82-9D9C-6D93CB598D0E}"/>
          </ac:spMkLst>
        </pc:spChg>
      </pc:sldChg>
      <pc:sldChg chg="addSp delSp modSp new mod setBg">
        <pc:chgData name="Jacob Carey" userId="fd7e14e3-0df1-4de8-b687-41a82ce752cb" providerId="ADAL" clId="{72FABDC1-0DDB-4777-8340-39BDC1C29637}" dt="2024-08-29T22:07:15.653" v="5783" actId="1076"/>
        <pc:sldMkLst>
          <pc:docMk/>
          <pc:sldMk cId="1315653139" sldId="327"/>
        </pc:sldMkLst>
        <pc:spChg chg="del">
          <ac:chgData name="Jacob Carey" userId="fd7e14e3-0df1-4de8-b687-41a82ce752cb" providerId="ADAL" clId="{72FABDC1-0DDB-4777-8340-39BDC1C29637}" dt="2024-08-29T22:05:46.230" v="5702" actId="478"/>
          <ac:spMkLst>
            <pc:docMk/>
            <pc:sldMk cId="1315653139" sldId="327"/>
            <ac:spMk id="2" creationId="{18A73C39-F143-D46D-4570-074E4EC84A81}"/>
          </ac:spMkLst>
        </pc:spChg>
        <pc:spChg chg="del">
          <ac:chgData name="Jacob Carey" userId="fd7e14e3-0df1-4de8-b687-41a82ce752cb" providerId="ADAL" clId="{72FABDC1-0DDB-4777-8340-39BDC1C29637}" dt="2024-08-29T22:05:48.380" v="5703" actId="478"/>
          <ac:spMkLst>
            <pc:docMk/>
            <pc:sldMk cId="1315653139" sldId="327"/>
            <ac:spMk id="3" creationId="{E8A356AD-D512-A012-7020-93800619116C}"/>
          </ac:spMkLst>
        </pc:spChg>
        <pc:spChg chg="add mod">
          <ac:chgData name="Jacob Carey" userId="fd7e14e3-0df1-4de8-b687-41a82ce752cb" providerId="ADAL" clId="{72FABDC1-0DDB-4777-8340-39BDC1C29637}" dt="2024-08-29T22:07:15.653" v="5783" actId="1076"/>
          <ac:spMkLst>
            <pc:docMk/>
            <pc:sldMk cId="1315653139" sldId="327"/>
            <ac:spMk id="4" creationId="{29AFF4E9-3C11-9D95-6C24-24EF38CE37B4}"/>
          </ac:spMkLst>
        </pc:spChg>
      </pc:sldChg>
      <pc:sldChg chg="addSp delSp modSp new mod">
        <pc:chgData name="Jacob Carey" userId="fd7e14e3-0df1-4de8-b687-41a82ce752cb" providerId="ADAL" clId="{72FABDC1-0DDB-4777-8340-39BDC1C29637}" dt="2024-08-29T22:14:39.140" v="6096" actId="1076"/>
        <pc:sldMkLst>
          <pc:docMk/>
          <pc:sldMk cId="1015817780" sldId="328"/>
        </pc:sldMkLst>
        <pc:spChg chg="del">
          <ac:chgData name="Jacob Carey" userId="fd7e14e3-0df1-4de8-b687-41a82ce752cb" providerId="ADAL" clId="{72FABDC1-0DDB-4777-8340-39BDC1C29637}" dt="2024-08-29T22:08:36.634" v="5786" actId="478"/>
          <ac:spMkLst>
            <pc:docMk/>
            <pc:sldMk cId="1015817780" sldId="328"/>
            <ac:spMk id="2" creationId="{8B5A817C-033D-044A-CA84-622F5A8BD7E3}"/>
          </ac:spMkLst>
        </pc:spChg>
        <pc:spChg chg="del">
          <ac:chgData name="Jacob Carey" userId="fd7e14e3-0df1-4de8-b687-41a82ce752cb" providerId="ADAL" clId="{72FABDC1-0DDB-4777-8340-39BDC1C29637}" dt="2024-08-29T22:08:38.702" v="5787" actId="478"/>
          <ac:spMkLst>
            <pc:docMk/>
            <pc:sldMk cId="1015817780" sldId="328"/>
            <ac:spMk id="3" creationId="{E2DFD63D-4213-5084-9CDB-2041B5C61CF9}"/>
          </ac:spMkLst>
        </pc:spChg>
        <pc:spChg chg="add mod">
          <ac:chgData name="Jacob Carey" userId="fd7e14e3-0df1-4de8-b687-41a82ce752cb" providerId="ADAL" clId="{72FABDC1-0DDB-4777-8340-39BDC1C29637}" dt="2024-08-29T22:12:06.442" v="6064" actId="179"/>
          <ac:spMkLst>
            <pc:docMk/>
            <pc:sldMk cId="1015817780" sldId="328"/>
            <ac:spMk id="4" creationId="{E11251A3-536C-8521-BABD-1B9276F56EE1}"/>
          </ac:spMkLst>
        </pc:spChg>
        <pc:spChg chg="add mod">
          <ac:chgData name="Jacob Carey" userId="fd7e14e3-0df1-4de8-b687-41a82ce752cb" providerId="ADAL" clId="{72FABDC1-0DDB-4777-8340-39BDC1C29637}" dt="2024-08-29T22:12:48.357" v="6075" actId="1076"/>
          <ac:spMkLst>
            <pc:docMk/>
            <pc:sldMk cId="1015817780" sldId="328"/>
            <ac:spMk id="5" creationId="{14D89604-2F01-6DBA-AF08-26942CF2F8A5}"/>
          </ac:spMkLst>
        </pc:spChg>
        <pc:spChg chg="add mod">
          <ac:chgData name="Jacob Carey" userId="fd7e14e3-0df1-4de8-b687-41a82ce752cb" providerId="ADAL" clId="{72FABDC1-0DDB-4777-8340-39BDC1C29637}" dt="2024-08-29T22:12:32.020" v="6072" actId="179"/>
          <ac:spMkLst>
            <pc:docMk/>
            <pc:sldMk cId="1015817780" sldId="328"/>
            <ac:spMk id="6" creationId="{9558D3EE-2104-EAF4-A4C2-20E8C442A8F0}"/>
          </ac:spMkLst>
        </pc:spChg>
        <pc:spChg chg="add mod">
          <ac:chgData name="Jacob Carey" userId="fd7e14e3-0df1-4de8-b687-41a82ce752cb" providerId="ADAL" clId="{72FABDC1-0DDB-4777-8340-39BDC1C29637}" dt="2024-08-29T22:14:39.140" v="6096" actId="1076"/>
          <ac:spMkLst>
            <pc:docMk/>
            <pc:sldMk cId="1015817780" sldId="328"/>
            <ac:spMk id="13" creationId="{ADC6FC5A-6871-1528-68FC-246B7D70FEC6}"/>
          </ac:spMkLst>
        </pc:spChg>
        <pc:picChg chg="add mod">
          <ac:chgData name="Jacob Carey" userId="fd7e14e3-0df1-4de8-b687-41a82ce752cb" providerId="ADAL" clId="{72FABDC1-0DDB-4777-8340-39BDC1C29637}" dt="2024-08-29T22:13:57.431" v="6081" actId="207"/>
          <ac:picMkLst>
            <pc:docMk/>
            <pc:sldMk cId="1015817780" sldId="328"/>
            <ac:picMk id="8" creationId="{E716DEFE-5F61-0BD4-CF14-8A116AD89F08}"/>
          </ac:picMkLst>
        </pc:picChg>
        <pc:picChg chg="add mod">
          <ac:chgData name="Jacob Carey" userId="fd7e14e3-0df1-4de8-b687-41a82ce752cb" providerId="ADAL" clId="{72FABDC1-0DDB-4777-8340-39BDC1C29637}" dt="2024-08-29T22:13:57.431" v="6081" actId="207"/>
          <ac:picMkLst>
            <pc:docMk/>
            <pc:sldMk cId="1015817780" sldId="328"/>
            <ac:picMk id="10" creationId="{0FFF449A-47BE-56A9-6194-5310E869F7CD}"/>
          </ac:picMkLst>
        </pc:picChg>
        <pc:picChg chg="add mod">
          <ac:chgData name="Jacob Carey" userId="fd7e14e3-0df1-4de8-b687-41a82ce752cb" providerId="ADAL" clId="{72FABDC1-0DDB-4777-8340-39BDC1C29637}" dt="2024-08-29T22:13:57.431" v="6081" actId="207"/>
          <ac:picMkLst>
            <pc:docMk/>
            <pc:sldMk cId="1015817780" sldId="328"/>
            <ac:picMk id="12" creationId="{C0DD5E3D-33CC-962E-6AA0-8C5ECA05F6D6}"/>
          </ac:picMkLst>
        </pc:picChg>
      </pc:sldChg>
    </pc:docChg>
  </pc:docChgLst>
</pc:chgInfo>
</file>

<file path=ppt/diagrams/_rels/data2.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image" Target="../media/image45.svg"/><Relationship Id="rId1" Type="http://schemas.openxmlformats.org/officeDocument/2006/relationships/image" Target="../media/image44.png"/><Relationship Id="rId6" Type="http://schemas.openxmlformats.org/officeDocument/2006/relationships/image" Target="../media/image49.svg"/><Relationship Id="rId5" Type="http://schemas.openxmlformats.org/officeDocument/2006/relationships/image" Target="../media/image48.png"/><Relationship Id="rId4" Type="http://schemas.openxmlformats.org/officeDocument/2006/relationships/image" Target="../media/image47.svg"/></Relationships>
</file>

<file path=ppt/diagrams/_rels/data3.xml.rels><?xml version="1.0" encoding="UTF-8" standalone="yes"?>
<Relationships xmlns="http://schemas.openxmlformats.org/package/2006/relationships"><Relationship Id="rId3" Type="http://schemas.openxmlformats.org/officeDocument/2006/relationships/image" Target="../media/image69.png"/><Relationship Id="rId2" Type="http://schemas.openxmlformats.org/officeDocument/2006/relationships/image" Target="../media/image68.svg"/><Relationship Id="rId1" Type="http://schemas.openxmlformats.org/officeDocument/2006/relationships/image" Target="../media/image67.png"/><Relationship Id="rId4" Type="http://schemas.openxmlformats.org/officeDocument/2006/relationships/image" Target="../media/image70.svg"/></Relationships>
</file>

<file path=ppt/diagrams/_rels/drawing2.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image" Target="../media/image45.svg"/><Relationship Id="rId1" Type="http://schemas.openxmlformats.org/officeDocument/2006/relationships/image" Target="../media/image44.png"/><Relationship Id="rId6" Type="http://schemas.openxmlformats.org/officeDocument/2006/relationships/image" Target="../media/image49.svg"/><Relationship Id="rId5" Type="http://schemas.openxmlformats.org/officeDocument/2006/relationships/image" Target="../media/image48.png"/><Relationship Id="rId4" Type="http://schemas.openxmlformats.org/officeDocument/2006/relationships/image" Target="../media/image47.svg"/></Relationships>
</file>

<file path=ppt/diagrams/_rels/drawing3.xml.rels><?xml version="1.0" encoding="UTF-8" standalone="yes"?>
<Relationships xmlns="http://schemas.openxmlformats.org/package/2006/relationships"><Relationship Id="rId3" Type="http://schemas.openxmlformats.org/officeDocument/2006/relationships/image" Target="../media/image69.png"/><Relationship Id="rId2" Type="http://schemas.openxmlformats.org/officeDocument/2006/relationships/image" Target="../media/image68.svg"/><Relationship Id="rId1" Type="http://schemas.openxmlformats.org/officeDocument/2006/relationships/image" Target="../media/image67.png"/><Relationship Id="rId4" Type="http://schemas.openxmlformats.org/officeDocument/2006/relationships/image" Target="../media/image70.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04F992-CED1-4795-B25D-DCF3EA2E6784}" type="doc">
      <dgm:prSet loTypeId="urn:microsoft.com/office/officeart/2005/8/layout/vList3" loCatId="list" qsTypeId="urn:microsoft.com/office/officeart/2005/8/quickstyle/simple1" qsCatId="simple" csTypeId="urn:microsoft.com/office/officeart/2005/8/colors/accent1_2" csCatId="accent1" phldr="1"/>
      <dgm:spPr/>
    </dgm:pt>
    <dgm:pt modelId="{3878ADD0-3D54-4A67-BDA7-8CEA303A85AA}">
      <dgm:prSet phldrT="[Text]"/>
      <dgm:spPr>
        <a:solidFill>
          <a:srgbClr val="D91B5A"/>
        </a:solidFill>
      </dgm:spPr>
      <dgm:t>
        <a:bodyPr/>
        <a:lstStyle/>
        <a:p>
          <a:pPr>
            <a:buClr>
              <a:schemeClr val="dk1"/>
            </a:buClr>
            <a:buSzPts val="2400"/>
            <a:buFont typeface="Noto Sans Symbols"/>
            <a:buChar char="✔"/>
          </a:pPr>
          <a:r>
            <a:rPr lang="en-GB" b="1" dirty="0">
              <a:latin typeface="Aptos" panose="020B0004020202020204" pitchFamily="34" charset="0"/>
            </a:rPr>
            <a:t>The standard method of accountancy for Societies is Single Entry Book-Keeping where income and expenditure is recorded only once in the Cash Book.</a:t>
          </a:r>
        </a:p>
      </dgm:t>
    </dgm:pt>
    <dgm:pt modelId="{7E889995-7FF8-4FF6-A3E2-6422BD66FAAF}" type="parTrans" cxnId="{1041D49E-DA1D-4489-A95B-AB1FB7BE4E56}">
      <dgm:prSet/>
      <dgm:spPr/>
      <dgm:t>
        <a:bodyPr/>
        <a:lstStyle/>
        <a:p>
          <a:endParaRPr lang="en-GB"/>
        </a:p>
      </dgm:t>
    </dgm:pt>
    <dgm:pt modelId="{261E46D2-2C21-4031-82D1-F24AF73F42C8}" type="sibTrans" cxnId="{1041D49E-DA1D-4489-A95B-AB1FB7BE4E56}">
      <dgm:prSet/>
      <dgm:spPr/>
      <dgm:t>
        <a:bodyPr/>
        <a:lstStyle/>
        <a:p>
          <a:endParaRPr lang="en-GB"/>
        </a:p>
      </dgm:t>
    </dgm:pt>
    <dgm:pt modelId="{706C30A2-E2C5-4986-B0A5-9B4D915B2FFF}">
      <dgm:prSet phldrT="[Text]"/>
      <dgm:spPr>
        <a:solidFill>
          <a:srgbClr val="D91B5A"/>
        </a:solidFill>
      </dgm:spPr>
      <dgm:t>
        <a:bodyPr/>
        <a:lstStyle/>
        <a:p>
          <a:pPr>
            <a:buClr>
              <a:schemeClr val="dk1"/>
            </a:buClr>
            <a:buSzPts val="2400"/>
            <a:buFont typeface="Noto Sans Symbols"/>
            <a:buChar char="✔"/>
          </a:pPr>
          <a:r>
            <a:rPr lang="en-GB" b="1" dirty="0">
              <a:latin typeface="Aptos" panose="020B0004020202020204" pitchFamily="34" charset="0"/>
            </a:rPr>
            <a:t>The Cash Book consists of all cash receipts and payments for both society’s petty cash and bank account.</a:t>
          </a:r>
        </a:p>
      </dgm:t>
    </dgm:pt>
    <dgm:pt modelId="{84564201-728F-4146-9F60-60D3FB87A498}" type="parTrans" cxnId="{12B2BD92-BBC0-4A91-BAFC-F360973D6378}">
      <dgm:prSet/>
      <dgm:spPr/>
      <dgm:t>
        <a:bodyPr/>
        <a:lstStyle/>
        <a:p>
          <a:endParaRPr lang="en-GB"/>
        </a:p>
      </dgm:t>
    </dgm:pt>
    <dgm:pt modelId="{A27A9716-7C41-48A6-8C0C-D7F803811EC7}" type="sibTrans" cxnId="{12B2BD92-BBC0-4A91-BAFC-F360973D6378}">
      <dgm:prSet/>
      <dgm:spPr/>
      <dgm:t>
        <a:bodyPr/>
        <a:lstStyle/>
        <a:p>
          <a:endParaRPr lang="en-GB"/>
        </a:p>
      </dgm:t>
    </dgm:pt>
    <dgm:pt modelId="{985E2916-65E8-416B-8FF5-A88886FE2F90}">
      <dgm:prSet phldrT="[Text]"/>
      <dgm:spPr>
        <a:solidFill>
          <a:srgbClr val="D91B5A"/>
        </a:solidFill>
      </dgm:spPr>
      <dgm:t>
        <a:bodyPr/>
        <a:lstStyle/>
        <a:p>
          <a:pPr>
            <a:buClr>
              <a:schemeClr val="dk1"/>
            </a:buClr>
            <a:buSzPts val="2800"/>
            <a:buFont typeface="Noto Sans Symbols"/>
            <a:buChar char="✔"/>
          </a:pPr>
          <a:r>
            <a:rPr lang="en-GB" b="1" dirty="0">
              <a:latin typeface="Aptos" panose="020B0004020202020204" pitchFamily="34" charset="0"/>
            </a:rPr>
            <a:t>In a Single Entry Book-Keeping system, the cash book is the principal ledger.</a:t>
          </a:r>
        </a:p>
      </dgm:t>
    </dgm:pt>
    <dgm:pt modelId="{F1DE2FE2-A8E0-4E6B-8F82-0F4D9B42354F}" type="parTrans" cxnId="{2971DBC0-BC94-46F7-874F-0BA6C6339EDF}">
      <dgm:prSet/>
      <dgm:spPr/>
      <dgm:t>
        <a:bodyPr/>
        <a:lstStyle/>
        <a:p>
          <a:endParaRPr lang="en-GB"/>
        </a:p>
      </dgm:t>
    </dgm:pt>
    <dgm:pt modelId="{945886A7-29CA-4E14-BAE3-5AEA7C3C9A49}" type="sibTrans" cxnId="{2971DBC0-BC94-46F7-874F-0BA6C6339EDF}">
      <dgm:prSet/>
      <dgm:spPr/>
      <dgm:t>
        <a:bodyPr/>
        <a:lstStyle/>
        <a:p>
          <a:endParaRPr lang="en-GB"/>
        </a:p>
      </dgm:t>
    </dgm:pt>
    <dgm:pt modelId="{B1BB329C-7D87-462C-822A-383E243B5D99}" type="pres">
      <dgm:prSet presAssocID="{E204F992-CED1-4795-B25D-DCF3EA2E6784}" presName="linearFlow" presStyleCnt="0">
        <dgm:presLayoutVars>
          <dgm:dir/>
          <dgm:resizeHandles val="exact"/>
        </dgm:presLayoutVars>
      </dgm:prSet>
      <dgm:spPr/>
    </dgm:pt>
    <dgm:pt modelId="{DAACC3FC-8D7D-4225-B4B1-D62A2D9B6943}" type="pres">
      <dgm:prSet presAssocID="{3878ADD0-3D54-4A67-BDA7-8CEA303A85AA}" presName="composite" presStyleCnt="0"/>
      <dgm:spPr/>
    </dgm:pt>
    <dgm:pt modelId="{03001EEC-62F0-4E78-948F-67D950DAA795}" type="pres">
      <dgm:prSet presAssocID="{3878ADD0-3D54-4A67-BDA7-8CEA303A85AA}" presName="imgShp" presStyleLbl="fgImgPlace1" presStyleIdx="0" presStyleCnt="3"/>
      <dgm:spPr>
        <a:solidFill>
          <a:schemeClr val="bg1"/>
        </a:solidFill>
        <a:ln>
          <a:solidFill>
            <a:srgbClr val="D91B5A"/>
          </a:solidFill>
        </a:ln>
      </dgm:spPr>
    </dgm:pt>
    <dgm:pt modelId="{52D0623F-9B85-484E-A52E-05C367E85A15}" type="pres">
      <dgm:prSet presAssocID="{3878ADD0-3D54-4A67-BDA7-8CEA303A85AA}" presName="txShp" presStyleLbl="node1" presStyleIdx="0" presStyleCnt="3" custScaleX="113919">
        <dgm:presLayoutVars>
          <dgm:bulletEnabled val="1"/>
        </dgm:presLayoutVars>
      </dgm:prSet>
      <dgm:spPr/>
    </dgm:pt>
    <dgm:pt modelId="{CE4D9CD0-C3A2-4BBE-B1F1-C73C127F52A5}" type="pres">
      <dgm:prSet presAssocID="{261E46D2-2C21-4031-82D1-F24AF73F42C8}" presName="spacing" presStyleCnt="0"/>
      <dgm:spPr/>
    </dgm:pt>
    <dgm:pt modelId="{6AB6BB27-5777-405D-B5AF-1208EA7646E4}" type="pres">
      <dgm:prSet presAssocID="{706C30A2-E2C5-4986-B0A5-9B4D915B2FFF}" presName="composite" presStyleCnt="0"/>
      <dgm:spPr/>
    </dgm:pt>
    <dgm:pt modelId="{1915AB03-2928-4F7F-AD21-20DFA431FED9}" type="pres">
      <dgm:prSet presAssocID="{706C30A2-E2C5-4986-B0A5-9B4D915B2FFF}" presName="imgShp" presStyleLbl="fgImgPlace1" presStyleIdx="1" presStyleCnt="3" custLinFactNeighborX="-8088" custLinFactNeighborY="0"/>
      <dgm:spPr>
        <a:solidFill>
          <a:schemeClr val="bg1"/>
        </a:solidFill>
        <a:ln>
          <a:solidFill>
            <a:srgbClr val="D91B5A"/>
          </a:solidFill>
        </a:ln>
      </dgm:spPr>
    </dgm:pt>
    <dgm:pt modelId="{CD9CA4AF-D10B-4EC8-8F27-6C8DB8189AB6}" type="pres">
      <dgm:prSet presAssocID="{706C30A2-E2C5-4986-B0A5-9B4D915B2FFF}" presName="txShp" presStyleLbl="node1" presStyleIdx="1" presStyleCnt="3" custScaleX="113892">
        <dgm:presLayoutVars>
          <dgm:bulletEnabled val="1"/>
        </dgm:presLayoutVars>
      </dgm:prSet>
      <dgm:spPr/>
    </dgm:pt>
    <dgm:pt modelId="{CC4C365C-8645-4312-B8F4-2363571140B4}" type="pres">
      <dgm:prSet presAssocID="{A27A9716-7C41-48A6-8C0C-D7F803811EC7}" presName="spacing" presStyleCnt="0"/>
      <dgm:spPr/>
    </dgm:pt>
    <dgm:pt modelId="{9391BBC6-F434-49C1-9B31-DD9303936436}" type="pres">
      <dgm:prSet presAssocID="{985E2916-65E8-416B-8FF5-A88886FE2F90}" presName="composite" presStyleCnt="0"/>
      <dgm:spPr/>
    </dgm:pt>
    <dgm:pt modelId="{5F26E4CE-9CCB-4F34-BE68-16A7E0E79270}" type="pres">
      <dgm:prSet presAssocID="{985E2916-65E8-416B-8FF5-A88886FE2F90}" presName="imgShp" presStyleLbl="fgImgPlace1" presStyleIdx="2" presStyleCnt="3"/>
      <dgm:spPr>
        <a:solidFill>
          <a:schemeClr val="bg1"/>
        </a:solidFill>
        <a:ln>
          <a:solidFill>
            <a:srgbClr val="D91B5A"/>
          </a:solidFill>
        </a:ln>
      </dgm:spPr>
    </dgm:pt>
    <dgm:pt modelId="{FBF26986-7B86-41F6-B9B5-B5493C162EAC}" type="pres">
      <dgm:prSet presAssocID="{985E2916-65E8-416B-8FF5-A88886FE2F90}" presName="txShp" presStyleLbl="node1" presStyleIdx="2" presStyleCnt="3" custScaleX="113892">
        <dgm:presLayoutVars>
          <dgm:bulletEnabled val="1"/>
        </dgm:presLayoutVars>
      </dgm:prSet>
      <dgm:spPr/>
    </dgm:pt>
  </dgm:ptLst>
  <dgm:cxnLst>
    <dgm:cxn modelId="{9F63C233-00AB-4F81-9A3C-2E65B4DA108D}" type="presOf" srcId="{E204F992-CED1-4795-B25D-DCF3EA2E6784}" destId="{B1BB329C-7D87-462C-822A-383E243B5D99}" srcOrd="0" destOrd="0" presId="urn:microsoft.com/office/officeart/2005/8/layout/vList3"/>
    <dgm:cxn modelId="{E16D734B-E099-4AC4-B5FC-509A39DE306D}" type="presOf" srcId="{706C30A2-E2C5-4986-B0A5-9B4D915B2FFF}" destId="{CD9CA4AF-D10B-4EC8-8F27-6C8DB8189AB6}" srcOrd="0" destOrd="0" presId="urn:microsoft.com/office/officeart/2005/8/layout/vList3"/>
    <dgm:cxn modelId="{12B2BD92-BBC0-4A91-BAFC-F360973D6378}" srcId="{E204F992-CED1-4795-B25D-DCF3EA2E6784}" destId="{706C30A2-E2C5-4986-B0A5-9B4D915B2FFF}" srcOrd="1" destOrd="0" parTransId="{84564201-728F-4146-9F60-60D3FB87A498}" sibTransId="{A27A9716-7C41-48A6-8C0C-D7F803811EC7}"/>
    <dgm:cxn modelId="{1041D49E-DA1D-4489-A95B-AB1FB7BE4E56}" srcId="{E204F992-CED1-4795-B25D-DCF3EA2E6784}" destId="{3878ADD0-3D54-4A67-BDA7-8CEA303A85AA}" srcOrd="0" destOrd="0" parTransId="{7E889995-7FF8-4FF6-A3E2-6422BD66FAAF}" sibTransId="{261E46D2-2C21-4031-82D1-F24AF73F42C8}"/>
    <dgm:cxn modelId="{D5223FA1-B26D-4C54-943A-02E27DEBCCB0}" type="presOf" srcId="{3878ADD0-3D54-4A67-BDA7-8CEA303A85AA}" destId="{52D0623F-9B85-484E-A52E-05C367E85A15}" srcOrd="0" destOrd="0" presId="urn:microsoft.com/office/officeart/2005/8/layout/vList3"/>
    <dgm:cxn modelId="{D810A8B4-59A4-49BD-8D13-EA3D9812F237}" type="presOf" srcId="{985E2916-65E8-416B-8FF5-A88886FE2F90}" destId="{FBF26986-7B86-41F6-B9B5-B5493C162EAC}" srcOrd="0" destOrd="0" presId="urn:microsoft.com/office/officeart/2005/8/layout/vList3"/>
    <dgm:cxn modelId="{2971DBC0-BC94-46F7-874F-0BA6C6339EDF}" srcId="{E204F992-CED1-4795-B25D-DCF3EA2E6784}" destId="{985E2916-65E8-416B-8FF5-A88886FE2F90}" srcOrd="2" destOrd="0" parTransId="{F1DE2FE2-A8E0-4E6B-8F82-0F4D9B42354F}" sibTransId="{945886A7-29CA-4E14-BAE3-5AEA7C3C9A49}"/>
    <dgm:cxn modelId="{F876E82B-C279-4F28-BEBD-CF24521A08B3}" type="presParOf" srcId="{B1BB329C-7D87-462C-822A-383E243B5D99}" destId="{DAACC3FC-8D7D-4225-B4B1-D62A2D9B6943}" srcOrd="0" destOrd="0" presId="urn:microsoft.com/office/officeart/2005/8/layout/vList3"/>
    <dgm:cxn modelId="{87B0F76F-DB7B-44E8-A6C7-996CCBAC5E99}" type="presParOf" srcId="{DAACC3FC-8D7D-4225-B4B1-D62A2D9B6943}" destId="{03001EEC-62F0-4E78-948F-67D950DAA795}" srcOrd="0" destOrd="0" presId="urn:microsoft.com/office/officeart/2005/8/layout/vList3"/>
    <dgm:cxn modelId="{4207C53E-7F9B-4C6E-B1F6-08C4309A6224}" type="presParOf" srcId="{DAACC3FC-8D7D-4225-B4B1-D62A2D9B6943}" destId="{52D0623F-9B85-484E-A52E-05C367E85A15}" srcOrd="1" destOrd="0" presId="urn:microsoft.com/office/officeart/2005/8/layout/vList3"/>
    <dgm:cxn modelId="{3779CB39-1427-4818-A81D-19F2053EFE83}" type="presParOf" srcId="{B1BB329C-7D87-462C-822A-383E243B5D99}" destId="{CE4D9CD0-C3A2-4BBE-B1F1-C73C127F52A5}" srcOrd="1" destOrd="0" presId="urn:microsoft.com/office/officeart/2005/8/layout/vList3"/>
    <dgm:cxn modelId="{897F1271-B711-4800-A8A0-0D0E6F1445D6}" type="presParOf" srcId="{B1BB329C-7D87-462C-822A-383E243B5D99}" destId="{6AB6BB27-5777-405D-B5AF-1208EA7646E4}" srcOrd="2" destOrd="0" presId="urn:microsoft.com/office/officeart/2005/8/layout/vList3"/>
    <dgm:cxn modelId="{1D0F0DC2-89F6-4D7E-A756-FDD690871E02}" type="presParOf" srcId="{6AB6BB27-5777-405D-B5AF-1208EA7646E4}" destId="{1915AB03-2928-4F7F-AD21-20DFA431FED9}" srcOrd="0" destOrd="0" presId="urn:microsoft.com/office/officeart/2005/8/layout/vList3"/>
    <dgm:cxn modelId="{7CF8A637-E4E9-400A-AD42-DDBC116720C4}" type="presParOf" srcId="{6AB6BB27-5777-405D-B5AF-1208EA7646E4}" destId="{CD9CA4AF-D10B-4EC8-8F27-6C8DB8189AB6}" srcOrd="1" destOrd="0" presId="urn:microsoft.com/office/officeart/2005/8/layout/vList3"/>
    <dgm:cxn modelId="{07FA5048-23A8-4D6F-ABD8-863C1B9E9927}" type="presParOf" srcId="{B1BB329C-7D87-462C-822A-383E243B5D99}" destId="{CC4C365C-8645-4312-B8F4-2363571140B4}" srcOrd="3" destOrd="0" presId="urn:microsoft.com/office/officeart/2005/8/layout/vList3"/>
    <dgm:cxn modelId="{CADAAF2E-2CAA-4AC0-820E-06D3A008D3B5}" type="presParOf" srcId="{B1BB329C-7D87-462C-822A-383E243B5D99}" destId="{9391BBC6-F434-49C1-9B31-DD9303936436}" srcOrd="4" destOrd="0" presId="urn:microsoft.com/office/officeart/2005/8/layout/vList3"/>
    <dgm:cxn modelId="{76AABA6A-DE91-4602-A2D7-D90C4DC8F2E5}" type="presParOf" srcId="{9391BBC6-F434-49C1-9B31-DD9303936436}" destId="{5F26E4CE-9CCB-4F34-BE68-16A7E0E79270}" srcOrd="0" destOrd="0" presId="urn:microsoft.com/office/officeart/2005/8/layout/vList3"/>
    <dgm:cxn modelId="{C587E602-F3C7-4FA7-807B-D035F3A23F8D}" type="presParOf" srcId="{9391BBC6-F434-49C1-9B31-DD9303936436}" destId="{FBF26986-7B86-41F6-B9B5-B5493C162EAC}"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D4215DF-79D2-4FF5-8087-1FD28FF05BDA}" type="doc">
      <dgm:prSet loTypeId="urn:microsoft.com/office/officeart/2005/8/layout/hList2" loCatId="list" qsTypeId="urn:microsoft.com/office/officeart/2005/8/quickstyle/simple1" qsCatId="simple" csTypeId="urn:microsoft.com/office/officeart/2005/8/colors/accent1_2" csCatId="accent1" phldr="1"/>
      <dgm:spPr/>
      <dgm:t>
        <a:bodyPr/>
        <a:lstStyle/>
        <a:p>
          <a:endParaRPr lang="en-GB"/>
        </a:p>
      </dgm:t>
    </dgm:pt>
    <dgm:pt modelId="{D035C43D-C436-4EA5-AE12-408F7DB4CDA0}">
      <dgm:prSet phldrT="[Text]"/>
      <dgm:spPr>
        <a:solidFill>
          <a:schemeClr val="bg1"/>
        </a:solidFill>
        <a:ln>
          <a:solidFill>
            <a:srgbClr val="D91B5A"/>
          </a:solidFill>
        </a:ln>
      </dgm:spPr>
      <dgm:t>
        <a:bodyPr/>
        <a:lstStyle/>
        <a:p>
          <a:pPr marL="0" indent="0">
            <a:buClr>
              <a:schemeClr val="dk1"/>
            </a:buClr>
            <a:buSzPts val="2800"/>
            <a:buFont typeface="Noto Sans Symbols"/>
            <a:buNone/>
          </a:pPr>
          <a:r>
            <a:rPr lang="en-GB" b="1" dirty="0">
              <a:solidFill>
                <a:srgbClr val="D91B5A"/>
              </a:solidFill>
              <a:latin typeface="Aptos" panose="020B0004020202020204" pitchFamily="34" charset="0"/>
            </a:rPr>
            <a:t>Society accounts must be totally transparent.</a:t>
          </a:r>
        </a:p>
      </dgm:t>
    </dgm:pt>
    <dgm:pt modelId="{BFF0E78F-0A53-4744-8ACF-AB9910852487}" type="parTrans" cxnId="{901CF98A-F81B-4785-BB9E-33323FFA3FDD}">
      <dgm:prSet/>
      <dgm:spPr/>
      <dgm:t>
        <a:bodyPr/>
        <a:lstStyle/>
        <a:p>
          <a:endParaRPr lang="en-GB"/>
        </a:p>
      </dgm:t>
    </dgm:pt>
    <dgm:pt modelId="{464290D3-0B53-4E74-A443-CA7939543282}" type="sibTrans" cxnId="{901CF98A-F81B-4785-BB9E-33323FFA3FDD}">
      <dgm:prSet/>
      <dgm:spPr/>
      <dgm:t>
        <a:bodyPr/>
        <a:lstStyle/>
        <a:p>
          <a:endParaRPr lang="en-GB"/>
        </a:p>
      </dgm:t>
    </dgm:pt>
    <dgm:pt modelId="{B7A65B2C-82E9-4C42-B972-FD659F436F29}">
      <dgm:prSet phldrT="[Text]"/>
      <dgm:spPr>
        <a:solidFill>
          <a:schemeClr val="bg1"/>
        </a:solidFill>
        <a:ln>
          <a:solidFill>
            <a:srgbClr val="D91B5A"/>
          </a:solidFill>
        </a:ln>
      </dgm:spPr>
      <dgm:t>
        <a:bodyPr/>
        <a:lstStyle/>
        <a:p>
          <a:pPr marL="0" indent="0">
            <a:buNone/>
          </a:pPr>
          <a:r>
            <a:rPr lang="en-GB" b="1" dirty="0">
              <a:solidFill>
                <a:srgbClr val="D91B5A"/>
              </a:solidFill>
              <a:latin typeface="Aptos" panose="020B0004020202020204" pitchFamily="34" charset="0"/>
            </a:rPr>
            <a:t>Societies are accountable to the Students’ Association and their members for their financial practices.</a:t>
          </a:r>
          <a:endParaRPr lang="en-GB" dirty="0">
            <a:latin typeface="Aptos" panose="020B0004020202020204" pitchFamily="34" charset="0"/>
          </a:endParaRPr>
        </a:p>
      </dgm:t>
    </dgm:pt>
    <dgm:pt modelId="{9DD01B02-2FF9-426B-A2AA-807F06837EB1}" type="parTrans" cxnId="{3396ACBA-3EED-4850-8331-28A9E31C26D4}">
      <dgm:prSet/>
      <dgm:spPr/>
      <dgm:t>
        <a:bodyPr/>
        <a:lstStyle/>
        <a:p>
          <a:endParaRPr lang="en-GB"/>
        </a:p>
      </dgm:t>
    </dgm:pt>
    <dgm:pt modelId="{13D1D512-64C7-4829-A86B-6A2EAAB9AC94}" type="sibTrans" cxnId="{3396ACBA-3EED-4850-8331-28A9E31C26D4}">
      <dgm:prSet/>
      <dgm:spPr/>
      <dgm:t>
        <a:bodyPr/>
        <a:lstStyle/>
        <a:p>
          <a:endParaRPr lang="en-GB"/>
        </a:p>
      </dgm:t>
    </dgm:pt>
    <dgm:pt modelId="{34A464D3-97AF-46C1-B2D2-A3244991B528}">
      <dgm:prSet phldrT="[Text]" phldr="1"/>
      <dgm:spPr>
        <a:solidFill>
          <a:schemeClr val="bg1"/>
        </a:solidFill>
        <a:ln>
          <a:solidFill>
            <a:srgbClr val="D91B5A"/>
          </a:solidFill>
        </a:ln>
      </dgm:spPr>
      <dgm:t>
        <a:bodyPr/>
        <a:lstStyle/>
        <a:p>
          <a:pPr marL="171450" indent="0"/>
          <a:endParaRPr lang="en-GB" dirty="0">
            <a:latin typeface="Aptos" panose="020B0004020202020204" pitchFamily="34" charset="0"/>
          </a:endParaRPr>
        </a:p>
      </dgm:t>
    </dgm:pt>
    <dgm:pt modelId="{9C0D1EE5-44C9-4BAF-AA0F-68F2DFFA1E3B}" type="parTrans" cxnId="{859E550E-AECF-498C-803D-664DD97CB063}">
      <dgm:prSet/>
      <dgm:spPr/>
      <dgm:t>
        <a:bodyPr/>
        <a:lstStyle/>
        <a:p>
          <a:endParaRPr lang="en-GB"/>
        </a:p>
      </dgm:t>
    </dgm:pt>
    <dgm:pt modelId="{518A4795-9659-42FD-A599-042C6F53A44A}" type="sibTrans" cxnId="{859E550E-AECF-498C-803D-664DD97CB063}">
      <dgm:prSet/>
      <dgm:spPr/>
      <dgm:t>
        <a:bodyPr/>
        <a:lstStyle/>
        <a:p>
          <a:endParaRPr lang="en-GB"/>
        </a:p>
      </dgm:t>
    </dgm:pt>
    <dgm:pt modelId="{BE6EFC5A-E97D-4338-8C52-A7C1362C890F}">
      <dgm:prSet phldrT="[Text]" phldr="1"/>
      <dgm:spPr/>
      <dgm:t>
        <a:bodyPr/>
        <a:lstStyle/>
        <a:p>
          <a:endParaRPr lang="en-GB" dirty="0">
            <a:solidFill>
              <a:schemeClr val="bg1"/>
            </a:solidFill>
          </a:endParaRPr>
        </a:p>
      </dgm:t>
    </dgm:pt>
    <dgm:pt modelId="{7408F54A-5AA2-4A82-B670-CC7DA6F8F2F3}" type="parTrans" cxnId="{4833A6F9-2575-498D-8254-116C1606CE8E}">
      <dgm:prSet/>
      <dgm:spPr/>
      <dgm:t>
        <a:bodyPr/>
        <a:lstStyle/>
        <a:p>
          <a:endParaRPr lang="en-GB"/>
        </a:p>
      </dgm:t>
    </dgm:pt>
    <dgm:pt modelId="{9D4B7432-4CFA-4F42-B18F-990D4819331C}" type="sibTrans" cxnId="{4833A6F9-2575-498D-8254-116C1606CE8E}">
      <dgm:prSet/>
      <dgm:spPr/>
      <dgm:t>
        <a:bodyPr/>
        <a:lstStyle/>
        <a:p>
          <a:endParaRPr lang="en-GB"/>
        </a:p>
      </dgm:t>
    </dgm:pt>
    <dgm:pt modelId="{923E37FE-BC34-4FAE-AF60-3088B07070DC}">
      <dgm:prSet phldrT="[Text]"/>
      <dgm:spPr>
        <a:solidFill>
          <a:schemeClr val="bg1"/>
        </a:solidFill>
        <a:ln>
          <a:solidFill>
            <a:srgbClr val="D91B5A"/>
          </a:solidFill>
        </a:ln>
      </dgm:spPr>
      <dgm:t>
        <a:bodyPr/>
        <a:lstStyle/>
        <a:p>
          <a:pPr marL="0" indent="0">
            <a:buClr>
              <a:schemeClr val="dk1"/>
            </a:buClr>
            <a:buSzPts val="2800"/>
            <a:buFont typeface="Noto Sans Symbols"/>
            <a:buNone/>
          </a:pPr>
          <a:r>
            <a:rPr lang="en-GB" b="1" dirty="0">
              <a:solidFill>
                <a:srgbClr val="D91B5A"/>
              </a:solidFill>
              <a:latin typeface="Aptos" panose="020B0004020202020204" pitchFamily="34" charset="0"/>
            </a:rPr>
            <a:t>Accounts must be updated regularly and made available upon request of the Students’ Association or Society members.</a:t>
          </a:r>
        </a:p>
      </dgm:t>
    </dgm:pt>
    <dgm:pt modelId="{516D2524-58BC-4289-B102-30743BE6385B}" type="parTrans" cxnId="{E0C2B37A-E64F-4E45-B9ED-0C5AE36886BD}">
      <dgm:prSet/>
      <dgm:spPr/>
      <dgm:t>
        <a:bodyPr/>
        <a:lstStyle/>
        <a:p>
          <a:endParaRPr lang="en-GB"/>
        </a:p>
      </dgm:t>
    </dgm:pt>
    <dgm:pt modelId="{BCA05FDA-A7F2-4C07-91B3-D8ACF0DB6530}" type="sibTrans" cxnId="{E0C2B37A-E64F-4E45-B9ED-0C5AE36886BD}">
      <dgm:prSet/>
      <dgm:spPr/>
      <dgm:t>
        <a:bodyPr/>
        <a:lstStyle/>
        <a:p>
          <a:endParaRPr lang="en-GB"/>
        </a:p>
      </dgm:t>
    </dgm:pt>
    <dgm:pt modelId="{06B7046A-F929-4F50-9C6B-AAF50F396A6F}">
      <dgm:prSet phldrT="[Text]" phldr="1"/>
      <dgm:spPr>
        <a:solidFill>
          <a:schemeClr val="bg1"/>
        </a:solidFill>
        <a:ln>
          <a:solidFill>
            <a:srgbClr val="D91B5A"/>
          </a:solidFill>
        </a:ln>
      </dgm:spPr>
      <dgm:t>
        <a:bodyPr/>
        <a:lstStyle/>
        <a:p>
          <a:pPr marL="171450" indent="0"/>
          <a:endParaRPr lang="en-GB">
            <a:latin typeface="Aptos" panose="020B0004020202020204" pitchFamily="34" charset="0"/>
          </a:endParaRPr>
        </a:p>
      </dgm:t>
    </dgm:pt>
    <dgm:pt modelId="{FE8CE294-5382-43DF-B300-AEC07547B0C1}" type="parTrans" cxnId="{8102844F-1933-4A43-B5A3-15E8BCCEEA59}">
      <dgm:prSet/>
      <dgm:spPr/>
      <dgm:t>
        <a:bodyPr/>
        <a:lstStyle/>
        <a:p>
          <a:endParaRPr lang="en-GB"/>
        </a:p>
      </dgm:t>
    </dgm:pt>
    <dgm:pt modelId="{FCEA3327-A4D9-4890-A4A7-B06296EB06A3}" type="sibTrans" cxnId="{8102844F-1933-4A43-B5A3-15E8BCCEEA59}">
      <dgm:prSet/>
      <dgm:spPr/>
      <dgm:t>
        <a:bodyPr/>
        <a:lstStyle/>
        <a:p>
          <a:endParaRPr lang="en-GB"/>
        </a:p>
      </dgm:t>
    </dgm:pt>
    <dgm:pt modelId="{EC4CBDC5-C483-4D9F-BE4A-EB315A94D187}">
      <dgm:prSet phldrT="[Text]" phldr="1"/>
      <dgm:spPr/>
      <dgm:t>
        <a:bodyPr/>
        <a:lstStyle/>
        <a:p>
          <a:endParaRPr lang="en-GB" dirty="0">
            <a:solidFill>
              <a:schemeClr val="bg1"/>
            </a:solidFill>
          </a:endParaRPr>
        </a:p>
      </dgm:t>
    </dgm:pt>
    <dgm:pt modelId="{F7907FC4-72FD-4EAC-88E0-C4DD649326AA}" type="sibTrans" cxnId="{1169FEAB-34DA-49EC-927B-F955EFF969FE}">
      <dgm:prSet/>
      <dgm:spPr/>
      <dgm:t>
        <a:bodyPr/>
        <a:lstStyle/>
        <a:p>
          <a:endParaRPr lang="en-GB"/>
        </a:p>
      </dgm:t>
    </dgm:pt>
    <dgm:pt modelId="{910CD6BE-0D8A-4C25-9346-ECC9B0DA7583}" type="parTrans" cxnId="{1169FEAB-34DA-49EC-927B-F955EFF969FE}">
      <dgm:prSet/>
      <dgm:spPr/>
      <dgm:t>
        <a:bodyPr/>
        <a:lstStyle/>
        <a:p>
          <a:endParaRPr lang="en-GB"/>
        </a:p>
      </dgm:t>
    </dgm:pt>
    <dgm:pt modelId="{BB39CE34-9548-4F5E-A345-9295A543916B}">
      <dgm:prSet/>
      <dgm:spPr/>
      <dgm:t>
        <a:bodyPr/>
        <a:lstStyle/>
        <a:p>
          <a:pPr marL="0" indent="0">
            <a:buNone/>
          </a:pPr>
          <a:r>
            <a:rPr lang="en-GB" b="1" dirty="0">
              <a:solidFill>
                <a:srgbClr val="D91B5A"/>
              </a:solidFill>
              <a:latin typeface="Aptos" panose="020B0004020202020204" pitchFamily="34" charset="0"/>
            </a:rPr>
            <a:t>They must be maintained in a standard format.</a:t>
          </a:r>
        </a:p>
      </dgm:t>
    </dgm:pt>
    <dgm:pt modelId="{3AE8FB2F-685F-4A8C-BE0B-0E7A4A93F73F}" type="parTrans" cxnId="{47DBF74E-52EA-4B1D-B6BF-2049528512E7}">
      <dgm:prSet/>
      <dgm:spPr/>
      <dgm:t>
        <a:bodyPr/>
        <a:lstStyle/>
        <a:p>
          <a:endParaRPr lang="en-GB"/>
        </a:p>
      </dgm:t>
    </dgm:pt>
    <dgm:pt modelId="{89E4B5B5-A11E-4D9C-A2C9-CC7FC4D8416B}" type="sibTrans" cxnId="{47DBF74E-52EA-4B1D-B6BF-2049528512E7}">
      <dgm:prSet/>
      <dgm:spPr/>
      <dgm:t>
        <a:bodyPr/>
        <a:lstStyle/>
        <a:p>
          <a:endParaRPr lang="en-GB"/>
        </a:p>
      </dgm:t>
    </dgm:pt>
    <dgm:pt modelId="{905647E4-5A74-429F-8BAA-4380E799DA0F}">
      <dgm:prSet/>
      <dgm:spPr/>
      <dgm:t>
        <a:bodyPr/>
        <a:lstStyle/>
        <a:p>
          <a:pPr marL="0" indent="0">
            <a:buNone/>
          </a:pPr>
          <a:r>
            <a:rPr lang="en-GB" b="1" dirty="0">
              <a:solidFill>
                <a:srgbClr val="D91B5A"/>
              </a:solidFill>
              <a:latin typeface="Aptos" panose="020B0004020202020204" pitchFamily="34" charset="0"/>
            </a:rPr>
            <a:t>They must document ALL income and expenditure.</a:t>
          </a:r>
        </a:p>
      </dgm:t>
    </dgm:pt>
    <dgm:pt modelId="{891BD338-304B-406B-BEED-D015F2A47D00}" type="parTrans" cxnId="{6EBE60D8-2A2A-4496-9090-3C86FFF1C537}">
      <dgm:prSet/>
      <dgm:spPr/>
      <dgm:t>
        <a:bodyPr/>
        <a:lstStyle/>
        <a:p>
          <a:endParaRPr lang="en-GB"/>
        </a:p>
      </dgm:t>
    </dgm:pt>
    <dgm:pt modelId="{F5E6C555-84B9-4145-95C4-8468BD501D15}" type="sibTrans" cxnId="{6EBE60D8-2A2A-4496-9090-3C86FFF1C537}">
      <dgm:prSet/>
      <dgm:spPr/>
      <dgm:t>
        <a:bodyPr/>
        <a:lstStyle/>
        <a:p>
          <a:endParaRPr lang="en-GB"/>
        </a:p>
      </dgm:t>
    </dgm:pt>
    <dgm:pt modelId="{513BE28A-1153-4ED4-91E7-0F9CE857FEF7}">
      <dgm:prSet/>
      <dgm:spPr/>
      <dgm:t>
        <a:bodyPr/>
        <a:lstStyle/>
        <a:p>
          <a:pPr marL="0" indent="0">
            <a:buNone/>
          </a:pPr>
          <a:endParaRPr lang="en-GB" b="1" dirty="0">
            <a:solidFill>
              <a:srgbClr val="D91B5A"/>
            </a:solidFill>
            <a:latin typeface="Aptos" panose="020B0004020202020204" pitchFamily="34" charset="0"/>
          </a:endParaRPr>
        </a:p>
      </dgm:t>
    </dgm:pt>
    <dgm:pt modelId="{F7E3A222-FDC7-4EC5-8A31-E6EC368158F8}" type="parTrans" cxnId="{A482B3B4-F9DB-478C-A0F5-04B16E064A0E}">
      <dgm:prSet/>
      <dgm:spPr/>
      <dgm:t>
        <a:bodyPr/>
        <a:lstStyle/>
        <a:p>
          <a:endParaRPr lang="en-GB"/>
        </a:p>
      </dgm:t>
    </dgm:pt>
    <dgm:pt modelId="{C8B8DB32-7147-46F6-B904-04B3A05C8EE0}" type="sibTrans" cxnId="{A482B3B4-F9DB-478C-A0F5-04B16E064A0E}">
      <dgm:prSet/>
      <dgm:spPr/>
      <dgm:t>
        <a:bodyPr/>
        <a:lstStyle/>
        <a:p>
          <a:endParaRPr lang="en-GB"/>
        </a:p>
      </dgm:t>
    </dgm:pt>
    <dgm:pt modelId="{0318FB6E-D5F6-4934-9967-A06FEB78EA41}">
      <dgm:prSet/>
      <dgm:spPr/>
      <dgm:t>
        <a:bodyPr/>
        <a:lstStyle/>
        <a:p>
          <a:pPr marL="0" indent="0">
            <a:buNone/>
          </a:pPr>
          <a:endParaRPr lang="en-GB" b="1" dirty="0">
            <a:solidFill>
              <a:srgbClr val="D91B5A"/>
            </a:solidFill>
            <a:latin typeface="Aptos" panose="020B0004020202020204" pitchFamily="34" charset="0"/>
          </a:endParaRPr>
        </a:p>
      </dgm:t>
    </dgm:pt>
    <dgm:pt modelId="{212739F3-FBA3-488A-B044-F63F7C145355}" type="parTrans" cxnId="{B933FBEB-638C-4B8C-BCFF-326CCFD7C4D3}">
      <dgm:prSet/>
      <dgm:spPr/>
      <dgm:t>
        <a:bodyPr/>
        <a:lstStyle/>
        <a:p>
          <a:endParaRPr lang="en-GB"/>
        </a:p>
      </dgm:t>
    </dgm:pt>
    <dgm:pt modelId="{FEE17CC8-83F5-49BC-A998-BA7CE65CD84E}" type="sibTrans" cxnId="{B933FBEB-638C-4B8C-BCFF-326CCFD7C4D3}">
      <dgm:prSet/>
      <dgm:spPr/>
      <dgm:t>
        <a:bodyPr/>
        <a:lstStyle/>
        <a:p>
          <a:endParaRPr lang="en-GB"/>
        </a:p>
      </dgm:t>
    </dgm:pt>
    <dgm:pt modelId="{5A09748C-48F6-4A3D-B3D2-C092544DFEEB}">
      <dgm:prSet phldrT="[Text]" phldr="1"/>
      <dgm:spPr/>
      <dgm:t>
        <a:bodyPr/>
        <a:lstStyle/>
        <a:p>
          <a:endParaRPr lang="en-GB" dirty="0">
            <a:solidFill>
              <a:schemeClr val="bg1"/>
            </a:solidFill>
          </a:endParaRPr>
        </a:p>
      </dgm:t>
    </dgm:pt>
    <dgm:pt modelId="{9EDBD201-BBD7-4185-8BAA-A30BAB652FFE}" type="sibTrans" cxnId="{505F681E-3C5E-455E-9F3B-EE4F79D35E03}">
      <dgm:prSet/>
      <dgm:spPr/>
      <dgm:t>
        <a:bodyPr/>
        <a:lstStyle/>
        <a:p>
          <a:endParaRPr lang="en-GB"/>
        </a:p>
      </dgm:t>
    </dgm:pt>
    <dgm:pt modelId="{B0E1A1D9-2EA3-458C-AD13-94CF1CF6E15A}" type="parTrans" cxnId="{505F681E-3C5E-455E-9F3B-EE4F79D35E03}">
      <dgm:prSet/>
      <dgm:spPr/>
      <dgm:t>
        <a:bodyPr/>
        <a:lstStyle/>
        <a:p>
          <a:endParaRPr lang="en-GB"/>
        </a:p>
      </dgm:t>
    </dgm:pt>
    <dgm:pt modelId="{F35B365D-12DB-44D8-8FE3-012EE9AE7E53}" type="pres">
      <dgm:prSet presAssocID="{ED4215DF-79D2-4FF5-8087-1FD28FF05BDA}" presName="linearFlow" presStyleCnt="0">
        <dgm:presLayoutVars>
          <dgm:dir/>
          <dgm:animLvl val="lvl"/>
          <dgm:resizeHandles/>
        </dgm:presLayoutVars>
      </dgm:prSet>
      <dgm:spPr/>
    </dgm:pt>
    <dgm:pt modelId="{4575915D-B2EA-47EF-8614-964040F5BD72}" type="pres">
      <dgm:prSet presAssocID="{EC4CBDC5-C483-4D9F-BE4A-EB315A94D187}" presName="compositeNode" presStyleCnt="0">
        <dgm:presLayoutVars>
          <dgm:bulletEnabled val="1"/>
        </dgm:presLayoutVars>
      </dgm:prSet>
      <dgm:spPr/>
    </dgm:pt>
    <dgm:pt modelId="{297AD028-365C-4EE2-B3AD-345C4EAD7740}" type="pres">
      <dgm:prSet presAssocID="{EC4CBDC5-C483-4D9F-BE4A-EB315A94D187}" presName="image" presStyleLbl="fgImgPlace1" presStyleIdx="0"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Angel face with solid fill with solid fill"/>
        </a:ext>
      </dgm:extLst>
    </dgm:pt>
    <dgm:pt modelId="{B32AE3B1-6F39-48C5-AC55-3CD9A6A115DA}" type="pres">
      <dgm:prSet presAssocID="{EC4CBDC5-C483-4D9F-BE4A-EB315A94D187}" presName="childNode" presStyleLbl="node1" presStyleIdx="0" presStyleCnt="3">
        <dgm:presLayoutVars>
          <dgm:bulletEnabled val="1"/>
        </dgm:presLayoutVars>
      </dgm:prSet>
      <dgm:spPr/>
    </dgm:pt>
    <dgm:pt modelId="{92272AFB-9BEF-4F1B-885B-DE4D32CF7E06}" type="pres">
      <dgm:prSet presAssocID="{EC4CBDC5-C483-4D9F-BE4A-EB315A94D187}" presName="parentNode" presStyleLbl="revTx" presStyleIdx="0" presStyleCnt="3">
        <dgm:presLayoutVars>
          <dgm:chMax val="0"/>
          <dgm:bulletEnabled val="1"/>
        </dgm:presLayoutVars>
      </dgm:prSet>
      <dgm:spPr/>
    </dgm:pt>
    <dgm:pt modelId="{03C3204A-4D3E-4C6D-B73B-DFC032D54BDE}" type="pres">
      <dgm:prSet presAssocID="{F7907FC4-72FD-4EAC-88E0-C4DD649326AA}" presName="sibTrans" presStyleCnt="0"/>
      <dgm:spPr/>
    </dgm:pt>
    <dgm:pt modelId="{339B7CD8-B59E-433B-80CE-E5FD36FB8F43}" type="pres">
      <dgm:prSet presAssocID="{5A09748C-48F6-4A3D-B3D2-C092544DFEEB}" presName="compositeNode" presStyleCnt="0">
        <dgm:presLayoutVars>
          <dgm:bulletEnabled val="1"/>
        </dgm:presLayoutVars>
      </dgm:prSet>
      <dgm:spPr/>
    </dgm:pt>
    <dgm:pt modelId="{4D467C1B-EAB7-49F6-974C-CC5A41EB0C56}" type="pres">
      <dgm:prSet presAssocID="{5A09748C-48F6-4A3D-B3D2-C092544DFEEB}" presName="image" presStyleLbl="fgImgPlac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Gavel with solid fill"/>
        </a:ext>
      </dgm:extLst>
    </dgm:pt>
    <dgm:pt modelId="{201740BF-B8DB-485B-8428-245C3756CAA8}" type="pres">
      <dgm:prSet presAssocID="{5A09748C-48F6-4A3D-B3D2-C092544DFEEB}" presName="childNode" presStyleLbl="node1" presStyleIdx="1" presStyleCnt="3">
        <dgm:presLayoutVars>
          <dgm:bulletEnabled val="1"/>
        </dgm:presLayoutVars>
      </dgm:prSet>
      <dgm:spPr/>
    </dgm:pt>
    <dgm:pt modelId="{DE38F403-6FE8-4BE0-BBB2-0FF4EAD1050B}" type="pres">
      <dgm:prSet presAssocID="{5A09748C-48F6-4A3D-B3D2-C092544DFEEB}" presName="parentNode" presStyleLbl="revTx" presStyleIdx="1" presStyleCnt="3">
        <dgm:presLayoutVars>
          <dgm:chMax val="0"/>
          <dgm:bulletEnabled val="1"/>
        </dgm:presLayoutVars>
      </dgm:prSet>
      <dgm:spPr/>
    </dgm:pt>
    <dgm:pt modelId="{947AF4E2-32FA-45D6-A04B-FDB736D3A79F}" type="pres">
      <dgm:prSet presAssocID="{9EDBD201-BBD7-4185-8BAA-A30BAB652FFE}" presName="sibTrans" presStyleCnt="0"/>
      <dgm:spPr/>
    </dgm:pt>
    <dgm:pt modelId="{D42B4534-A754-4D4E-9EA6-6F204571D0BA}" type="pres">
      <dgm:prSet presAssocID="{BE6EFC5A-E97D-4338-8C52-A7C1362C890F}" presName="compositeNode" presStyleCnt="0">
        <dgm:presLayoutVars>
          <dgm:bulletEnabled val="1"/>
        </dgm:presLayoutVars>
      </dgm:prSet>
      <dgm:spPr/>
    </dgm:pt>
    <dgm:pt modelId="{88956EEF-1492-4EE8-92A2-CE3C8AF8F76D}" type="pres">
      <dgm:prSet presAssocID="{BE6EFC5A-E97D-4338-8C52-A7C1362C890F}" presName="image" presStyleLbl="fgImgPlace1" presStyleIdx="2" presStyleCnt="3"/>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Speech with solid fill"/>
        </a:ext>
      </dgm:extLst>
    </dgm:pt>
    <dgm:pt modelId="{A655C5B5-A4DF-4F91-8182-017DF17CA0EE}" type="pres">
      <dgm:prSet presAssocID="{BE6EFC5A-E97D-4338-8C52-A7C1362C890F}" presName="childNode" presStyleLbl="node1" presStyleIdx="2" presStyleCnt="3">
        <dgm:presLayoutVars>
          <dgm:bulletEnabled val="1"/>
        </dgm:presLayoutVars>
      </dgm:prSet>
      <dgm:spPr/>
    </dgm:pt>
    <dgm:pt modelId="{17A16EB6-1197-48B4-9C10-C918B122515A}" type="pres">
      <dgm:prSet presAssocID="{BE6EFC5A-E97D-4338-8C52-A7C1362C890F}" presName="parentNode" presStyleLbl="revTx" presStyleIdx="2" presStyleCnt="3">
        <dgm:presLayoutVars>
          <dgm:chMax val="0"/>
          <dgm:bulletEnabled val="1"/>
        </dgm:presLayoutVars>
      </dgm:prSet>
      <dgm:spPr/>
    </dgm:pt>
  </dgm:ptLst>
  <dgm:cxnLst>
    <dgm:cxn modelId="{859E550E-AECF-498C-803D-664DD97CB063}" srcId="{5A09748C-48F6-4A3D-B3D2-C092544DFEEB}" destId="{34A464D3-97AF-46C1-B2D2-A3244991B528}" srcOrd="1" destOrd="0" parTransId="{9C0D1EE5-44C9-4BAF-AA0F-68F2DFFA1E3B}" sibTransId="{518A4795-9659-42FD-A599-042C6F53A44A}"/>
    <dgm:cxn modelId="{505F681E-3C5E-455E-9F3B-EE4F79D35E03}" srcId="{ED4215DF-79D2-4FF5-8087-1FD28FF05BDA}" destId="{5A09748C-48F6-4A3D-B3D2-C092544DFEEB}" srcOrd="1" destOrd="0" parTransId="{B0E1A1D9-2EA3-458C-AD13-94CF1CF6E15A}" sibTransId="{9EDBD201-BBD7-4185-8BAA-A30BAB652FFE}"/>
    <dgm:cxn modelId="{2AF6BD1F-F9B5-499C-ADE8-513AE949FFD5}" type="presOf" srcId="{B7A65B2C-82E9-4C42-B972-FD659F436F29}" destId="{201740BF-B8DB-485B-8428-245C3756CAA8}" srcOrd="0" destOrd="0" presId="urn:microsoft.com/office/officeart/2005/8/layout/hList2"/>
    <dgm:cxn modelId="{53417920-5C66-40D5-A98C-6E63326A62DF}" type="presOf" srcId="{EC4CBDC5-C483-4D9F-BE4A-EB315A94D187}" destId="{92272AFB-9BEF-4F1B-885B-DE4D32CF7E06}" srcOrd="0" destOrd="0" presId="urn:microsoft.com/office/officeart/2005/8/layout/hList2"/>
    <dgm:cxn modelId="{49540B25-B79E-4E2F-8B78-63D93AE309F3}" type="presOf" srcId="{905647E4-5A74-429F-8BAA-4380E799DA0F}" destId="{B32AE3B1-6F39-48C5-AC55-3CD9A6A115DA}" srcOrd="0" destOrd="4" presId="urn:microsoft.com/office/officeart/2005/8/layout/hList2"/>
    <dgm:cxn modelId="{FFDDA025-E652-43DB-9DBF-0928BEA566BD}" type="presOf" srcId="{34A464D3-97AF-46C1-B2D2-A3244991B528}" destId="{201740BF-B8DB-485B-8428-245C3756CAA8}" srcOrd="0" destOrd="1" presId="urn:microsoft.com/office/officeart/2005/8/layout/hList2"/>
    <dgm:cxn modelId="{27EE895F-BC03-4BDF-A186-733A2C950E3F}" type="presOf" srcId="{BB39CE34-9548-4F5E-A345-9295A543916B}" destId="{B32AE3B1-6F39-48C5-AC55-3CD9A6A115DA}" srcOrd="0" destOrd="2" presId="urn:microsoft.com/office/officeart/2005/8/layout/hList2"/>
    <dgm:cxn modelId="{A503B546-E2AC-440D-9242-8663F14938C2}" type="presOf" srcId="{ED4215DF-79D2-4FF5-8087-1FD28FF05BDA}" destId="{F35B365D-12DB-44D8-8FE3-012EE9AE7E53}" srcOrd="0" destOrd="0" presId="urn:microsoft.com/office/officeart/2005/8/layout/hList2"/>
    <dgm:cxn modelId="{AD30A34A-1522-4E9A-A192-53D4CA03C977}" type="presOf" srcId="{BE6EFC5A-E97D-4338-8C52-A7C1362C890F}" destId="{17A16EB6-1197-48B4-9C10-C918B122515A}" srcOrd="0" destOrd="0" presId="urn:microsoft.com/office/officeart/2005/8/layout/hList2"/>
    <dgm:cxn modelId="{47DBF74E-52EA-4B1D-B6BF-2049528512E7}" srcId="{D035C43D-C436-4EA5-AE12-408F7DB4CDA0}" destId="{BB39CE34-9548-4F5E-A345-9295A543916B}" srcOrd="1" destOrd="0" parTransId="{3AE8FB2F-685F-4A8C-BE0B-0E7A4A93F73F}" sibTransId="{89E4B5B5-A11E-4D9C-A2C9-CC7FC4D8416B}"/>
    <dgm:cxn modelId="{CCF91A6F-707C-4864-A713-CAC6EEBD2F48}" type="presOf" srcId="{D035C43D-C436-4EA5-AE12-408F7DB4CDA0}" destId="{B32AE3B1-6F39-48C5-AC55-3CD9A6A115DA}" srcOrd="0" destOrd="0" presId="urn:microsoft.com/office/officeart/2005/8/layout/hList2"/>
    <dgm:cxn modelId="{8102844F-1933-4A43-B5A3-15E8BCCEEA59}" srcId="{BE6EFC5A-E97D-4338-8C52-A7C1362C890F}" destId="{06B7046A-F929-4F50-9C6B-AAF50F396A6F}" srcOrd="1" destOrd="0" parTransId="{FE8CE294-5382-43DF-B300-AEC07547B0C1}" sibTransId="{FCEA3327-A4D9-4890-A4A7-B06296EB06A3}"/>
    <dgm:cxn modelId="{7FB68951-5A21-45F3-A6C4-72FEF130C7EB}" type="presOf" srcId="{5A09748C-48F6-4A3D-B3D2-C092544DFEEB}" destId="{DE38F403-6FE8-4BE0-BBB2-0FF4EAD1050B}" srcOrd="0" destOrd="0" presId="urn:microsoft.com/office/officeart/2005/8/layout/hList2"/>
    <dgm:cxn modelId="{E0C2B37A-E64F-4E45-B9ED-0C5AE36886BD}" srcId="{BE6EFC5A-E97D-4338-8C52-A7C1362C890F}" destId="{923E37FE-BC34-4FAE-AF60-3088B07070DC}" srcOrd="0" destOrd="0" parTransId="{516D2524-58BC-4289-B102-30743BE6385B}" sibTransId="{BCA05FDA-A7F2-4C07-91B3-D8ACF0DB6530}"/>
    <dgm:cxn modelId="{F3F23785-BDC4-44BC-AC4E-0C3560835C42}" type="presOf" srcId="{06B7046A-F929-4F50-9C6B-AAF50F396A6F}" destId="{A655C5B5-A4DF-4F91-8182-017DF17CA0EE}" srcOrd="0" destOrd="1" presId="urn:microsoft.com/office/officeart/2005/8/layout/hList2"/>
    <dgm:cxn modelId="{901CF98A-F81B-4785-BB9E-33323FFA3FDD}" srcId="{EC4CBDC5-C483-4D9F-BE4A-EB315A94D187}" destId="{D035C43D-C436-4EA5-AE12-408F7DB4CDA0}" srcOrd="0" destOrd="0" parTransId="{BFF0E78F-0A53-4744-8ACF-AB9910852487}" sibTransId="{464290D3-0B53-4E74-A443-CA7939543282}"/>
    <dgm:cxn modelId="{4C228D92-3E74-4807-ABE6-9C437BC4CEFD}" type="presOf" srcId="{513BE28A-1153-4ED4-91E7-0F9CE857FEF7}" destId="{B32AE3B1-6F39-48C5-AC55-3CD9A6A115DA}" srcOrd="0" destOrd="1" presId="urn:microsoft.com/office/officeart/2005/8/layout/hList2"/>
    <dgm:cxn modelId="{1169FEAB-34DA-49EC-927B-F955EFF969FE}" srcId="{ED4215DF-79D2-4FF5-8087-1FD28FF05BDA}" destId="{EC4CBDC5-C483-4D9F-BE4A-EB315A94D187}" srcOrd="0" destOrd="0" parTransId="{910CD6BE-0D8A-4C25-9346-ECC9B0DA7583}" sibTransId="{F7907FC4-72FD-4EAC-88E0-C4DD649326AA}"/>
    <dgm:cxn modelId="{A482B3B4-F9DB-478C-A0F5-04B16E064A0E}" srcId="{D035C43D-C436-4EA5-AE12-408F7DB4CDA0}" destId="{513BE28A-1153-4ED4-91E7-0F9CE857FEF7}" srcOrd="0" destOrd="0" parTransId="{F7E3A222-FDC7-4EC5-8A31-E6EC368158F8}" sibTransId="{C8B8DB32-7147-46F6-B904-04B3A05C8EE0}"/>
    <dgm:cxn modelId="{3396ACBA-3EED-4850-8331-28A9E31C26D4}" srcId="{5A09748C-48F6-4A3D-B3D2-C092544DFEEB}" destId="{B7A65B2C-82E9-4C42-B972-FD659F436F29}" srcOrd="0" destOrd="0" parTransId="{9DD01B02-2FF9-426B-A2AA-807F06837EB1}" sibTransId="{13D1D512-64C7-4829-A86B-6A2EAAB9AC94}"/>
    <dgm:cxn modelId="{6EBE60D8-2A2A-4496-9090-3C86FFF1C537}" srcId="{EC4CBDC5-C483-4D9F-BE4A-EB315A94D187}" destId="{905647E4-5A74-429F-8BAA-4380E799DA0F}" srcOrd="2" destOrd="0" parTransId="{891BD338-304B-406B-BEED-D015F2A47D00}" sibTransId="{F5E6C555-84B9-4145-95C4-8468BD501D15}"/>
    <dgm:cxn modelId="{B75C12DA-348E-4C7E-844A-319CD84A51C5}" type="presOf" srcId="{923E37FE-BC34-4FAE-AF60-3088B07070DC}" destId="{A655C5B5-A4DF-4F91-8182-017DF17CA0EE}" srcOrd="0" destOrd="0" presId="urn:microsoft.com/office/officeart/2005/8/layout/hList2"/>
    <dgm:cxn modelId="{B933FBEB-638C-4B8C-BCFF-326CCFD7C4D3}" srcId="{EC4CBDC5-C483-4D9F-BE4A-EB315A94D187}" destId="{0318FB6E-D5F6-4934-9967-A06FEB78EA41}" srcOrd="1" destOrd="0" parTransId="{212739F3-FBA3-488A-B044-F63F7C145355}" sibTransId="{FEE17CC8-83F5-49BC-A998-BA7CE65CD84E}"/>
    <dgm:cxn modelId="{4833A6F9-2575-498D-8254-116C1606CE8E}" srcId="{ED4215DF-79D2-4FF5-8087-1FD28FF05BDA}" destId="{BE6EFC5A-E97D-4338-8C52-A7C1362C890F}" srcOrd="2" destOrd="0" parTransId="{7408F54A-5AA2-4A82-B670-CC7DA6F8F2F3}" sibTransId="{9D4B7432-4CFA-4F42-B18F-990D4819331C}"/>
    <dgm:cxn modelId="{C17E44FF-24F6-49CF-8B1E-9EE48E08293D}" type="presOf" srcId="{0318FB6E-D5F6-4934-9967-A06FEB78EA41}" destId="{B32AE3B1-6F39-48C5-AC55-3CD9A6A115DA}" srcOrd="0" destOrd="3" presId="urn:microsoft.com/office/officeart/2005/8/layout/hList2"/>
    <dgm:cxn modelId="{6203B913-5558-48FC-9870-13E856EA9755}" type="presParOf" srcId="{F35B365D-12DB-44D8-8FE3-012EE9AE7E53}" destId="{4575915D-B2EA-47EF-8614-964040F5BD72}" srcOrd="0" destOrd="0" presId="urn:microsoft.com/office/officeart/2005/8/layout/hList2"/>
    <dgm:cxn modelId="{C7C85E72-B04E-4392-910C-F9268235F4E2}" type="presParOf" srcId="{4575915D-B2EA-47EF-8614-964040F5BD72}" destId="{297AD028-365C-4EE2-B3AD-345C4EAD7740}" srcOrd="0" destOrd="0" presId="urn:microsoft.com/office/officeart/2005/8/layout/hList2"/>
    <dgm:cxn modelId="{150A9F2B-D387-486F-8AE6-F512A827CA79}" type="presParOf" srcId="{4575915D-B2EA-47EF-8614-964040F5BD72}" destId="{B32AE3B1-6F39-48C5-AC55-3CD9A6A115DA}" srcOrd="1" destOrd="0" presId="urn:microsoft.com/office/officeart/2005/8/layout/hList2"/>
    <dgm:cxn modelId="{3AB08E77-72FC-4E1B-B941-32E3BDF4C46F}" type="presParOf" srcId="{4575915D-B2EA-47EF-8614-964040F5BD72}" destId="{92272AFB-9BEF-4F1B-885B-DE4D32CF7E06}" srcOrd="2" destOrd="0" presId="urn:microsoft.com/office/officeart/2005/8/layout/hList2"/>
    <dgm:cxn modelId="{A4171538-F24C-4E29-8361-A80B82A6BC10}" type="presParOf" srcId="{F35B365D-12DB-44D8-8FE3-012EE9AE7E53}" destId="{03C3204A-4D3E-4C6D-B73B-DFC032D54BDE}" srcOrd="1" destOrd="0" presId="urn:microsoft.com/office/officeart/2005/8/layout/hList2"/>
    <dgm:cxn modelId="{B0771A6B-5A06-485E-98C4-650A29ECC6A9}" type="presParOf" srcId="{F35B365D-12DB-44D8-8FE3-012EE9AE7E53}" destId="{339B7CD8-B59E-433B-80CE-E5FD36FB8F43}" srcOrd="2" destOrd="0" presId="urn:microsoft.com/office/officeart/2005/8/layout/hList2"/>
    <dgm:cxn modelId="{BF7D3A1A-5083-4C96-AA37-F93954B17D15}" type="presParOf" srcId="{339B7CD8-B59E-433B-80CE-E5FD36FB8F43}" destId="{4D467C1B-EAB7-49F6-974C-CC5A41EB0C56}" srcOrd="0" destOrd="0" presId="urn:microsoft.com/office/officeart/2005/8/layout/hList2"/>
    <dgm:cxn modelId="{E74E8518-0408-499F-B60E-70FC5A27D696}" type="presParOf" srcId="{339B7CD8-B59E-433B-80CE-E5FD36FB8F43}" destId="{201740BF-B8DB-485B-8428-245C3756CAA8}" srcOrd="1" destOrd="0" presId="urn:microsoft.com/office/officeart/2005/8/layout/hList2"/>
    <dgm:cxn modelId="{ED3786C7-F1BA-4839-801E-111016CB72A3}" type="presParOf" srcId="{339B7CD8-B59E-433B-80CE-E5FD36FB8F43}" destId="{DE38F403-6FE8-4BE0-BBB2-0FF4EAD1050B}" srcOrd="2" destOrd="0" presId="urn:microsoft.com/office/officeart/2005/8/layout/hList2"/>
    <dgm:cxn modelId="{098F5EF7-3BA3-4430-BB1D-AB7FA3283C48}" type="presParOf" srcId="{F35B365D-12DB-44D8-8FE3-012EE9AE7E53}" destId="{947AF4E2-32FA-45D6-A04B-FDB736D3A79F}" srcOrd="3" destOrd="0" presId="urn:microsoft.com/office/officeart/2005/8/layout/hList2"/>
    <dgm:cxn modelId="{FB22D196-B139-458D-90A5-B0B1625FAF49}" type="presParOf" srcId="{F35B365D-12DB-44D8-8FE3-012EE9AE7E53}" destId="{D42B4534-A754-4D4E-9EA6-6F204571D0BA}" srcOrd="4" destOrd="0" presId="urn:microsoft.com/office/officeart/2005/8/layout/hList2"/>
    <dgm:cxn modelId="{CFEF7A28-A8C7-4F88-98BC-542B2C2F94C3}" type="presParOf" srcId="{D42B4534-A754-4D4E-9EA6-6F204571D0BA}" destId="{88956EEF-1492-4EE8-92A2-CE3C8AF8F76D}" srcOrd="0" destOrd="0" presId="urn:microsoft.com/office/officeart/2005/8/layout/hList2"/>
    <dgm:cxn modelId="{81DE48AD-63F1-4550-9958-B2B508CB0650}" type="presParOf" srcId="{D42B4534-A754-4D4E-9EA6-6F204571D0BA}" destId="{A655C5B5-A4DF-4F91-8182-017DF17CA0EE}" srcOrd="1" destOrd="0" presId="urn:microsoft.com/office/officeart/2005/8/layout/hList2"/>
    <dgm:cxn modelId="{EF666F44-169F-4A8E-8419-783A4022C97E}" type="presParOf" srcId="{D42B4534-A754-4D4E-9EA6-6F204571D0BA}" destId="{17A16EB6-1197-48B4-9C10-C918B122515A}" srcOrd="2" destOrd="0" presId="urn:microsoft.com/office/officeart/2005/8/layout/h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091C4C0-7EE0-40E6-8075-EEC18813F550}"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en-GB"/>
        </a:p>
      </dgm:t>
    </dgm:pt>
    <dgm:pt modelId="{DEAC51DE-985C-4767-816F-5A36498DD921}">
      <dgm:prSet phldrT="[Text]"/>
      <dgm:spPr>
        <a:solidFill>
          <a:srgbClr val="D91B5A"/>
        </a:solidFill>
        <a:ln>
          <a:solidFill>
            <a:srgbClr val="D91B5A"/>
          </a:solidFill>
        </a:ln>
      </dgm:spPr>
      <dgm:t>
        <a:bodyPr/>
        <a:lstStyle/>
        <a:p>
          <a:r>
            <a:rPr lang="en-GB" b="1" dirty="0">
              <a:latin typeface="Aptos" panose="020B0004020202020204" pitchFamily="34" charset="0"/>
            </a:rPr>
            <a:t>Documents for events over 100 Participants:</a:t>
          </a:r>
        </a:p>
      </dgm:t>
    </dgm:pt>
    <dgm:pt modelId="{1FC89325-A5FD-461A-BBBF-727F0E15172F}" type="parTrans" cxnId="{E88B39EC-4AB2-4557-B4D9-27C560E10CBA}">
      <dgm:prSet/>
      <dgm:spPr/>
      <dgm:t>
        <a:bodyPr/>
        <a:lstStyle/>
        <a:p>
          <a:endParaRPr lang="en-GB"/>
        </a:p>
      </dgm:t>
    </dgm:pt>
    <dgm:pt modelId="{F77F75F9-929D-4281-808C-045C3130A5F7}" type="sibTrans" cxnId="{E88B39EC-4AB2-4557-B4D9-27C560E10CBA}">
      <dgm:prSet/>
      <dgm:spPr/>
      <dgm:t>
        <a:bodyPr/>
        <a:lstStyle/>
        <a:p>
          <a:endParaRPr lang="en-GB"/>
        </a:p>
      </dgm:t>
    </dgm:pt>
    <dgm:pt modelId="{DD5A7C88-CECC-4D12-8FED-F194997215CF}">
      <dgm:prSet phldrT="[Text]"/>
      <dgm:spPr>
        <a:solidFill>
          <a:srgbClr val="D91B5A"/>
        </a:solidFill>
        <a:ln>
          <a:solidFill>
            <a:srgbClr val="D91B5A"/>
          </a:solidFill>
        </a:ln>
      </dgm:spPr>
      <dgm:t>
        <a:bodyPr/>
        <a:lstStyle/>
        <a:p>
          <a:r>
            <a:rPr lang="en-GB" b="1" dirty="0">
              <a:latin typeface="Aptos" panose="020B0004020202020204" pitchFamily="34" charset="0"/>
            </a:rPr>
            <a:t>Large-Scale Event Checklist</a:t>
          </a:r>
        </a:p>
      </dgm:t>
    </dgm:pt>
    <dgm:pt modelId="{805CB2AD-C7EB-44F0-A2F1-B08A4FCC8FF0}" type="parTrans" cxnId="{11E31638-BF22-42A7-90B4-80E9E983A573}">
      <dgm:prSet/>
      <dgm:spPr/>
      <dgm:t>
        <a:bodyPr/>
        <a:lstStyle/>
        <a:p>
          <a:endParaRPr lang="en-GB"/>
        </a:p>
      </dgm:t>
    </dgm:pt>
    <dgm:pt modelId="{7D04AC06-CC0F-4F7A-BF04-B040E5021632}" type="sibTrans" cxnId="{11E31638-BF22-42A7-90B4-80E9E983A573}">
      <dgm:prSet/>
      <dgm:spPr/>
      <dgm:t>
        <a:bodyPr/>
        <a:lstStyle/>
        <a:p>
          <a:endParaRPr lang="en-GB"/>
        </a:p>
      </dgm:t>
    </dgm:pt>
    <dgm:pt modelId="{957B87D7-50E3-4A83-A077-024A47DD37CB}">
      <dgm:prSet phldrT="[Text]"/>
      <dgm:spPr>
        <a:solidFill>
          <a:srgbClr val="D91B5A"/>
        </a:solidFill>
        <a:ln>
          <a:solidFill>
            <a:srgbClr val="D91B5A"/>
          </a:solidFill>
        </a:ln>
      </dgm:spPr>
      <dgm:t>
        <a:bodyPr/>
        <a:lstStyle/>
        <a:p>
          <a:r>
            <a:rPr lang="en-GB" b="1" dirty="0">
              <a:latin typeface="Aptos" panose="020B0004020202020204" pitchFamily="34" charset="0"/>
            </a:rPr>
            <a:t>General Risk Assessment</a:t>
          </a:r>
        </a:p>
      </dgm:t>
    </dgm:pt>
    <dgm:pt modelId="{FE66B521-2DFB-49C6-B1C5-E32AD212C6E6}" type="parTrans" cxnId="{F042D6CE-2F1A-4E97-9BA8-C704A10A1887}">
      <dgm:prSet/>
      <dgm:spPr/>
      <dgm:t>
        <a:bodyPr/>
        <a:lstStyle/>
        <a:p>
          <a:endParaRPr lang="en-GB"/>
        </a:p>
      </dgm:t>
    </dgm:pt>
    <dgm:pt modelId="{67C86A6C-3E88-474B-9899-068FE60AB256}" type="sibTrans" cxnId="{F042D6CE-2F1A-4E97-9BA8-C704A10A1887}">
      <dgm:prSet/>
      <dgm:spPr/>
      <dgm:t>
        <a:bodyPr/>
        <a:lstStyle/>
        <a:p>
          <a:endParaRPr lang="en-GB"/>
        </a:p>
      </dgm:t>
    </dgm:pt>
    <dgm:pt modelId="{7834D7A8-C4BD-47CC-819E-4C2DCF4BBE83}">
      <dgm:prSet phldrT="[Text]"/>
      <dgm:spPr>
        <a:solidFill>
          <a:srgbClr val="D91B5A"/>
        </a:solidFill>
        <a:ln>
          <a:solidFill>
            <a:srgbClr val="D91B5A"/>
          </a:solidFill>
        </a:ln>
      </dgm:spPr>
      <dgm:t>
        <a:bodyPr/>
        <a:lstStyle/>
        <a:p>
          <a:r>
            <a:rPr lang="en-GB" b="1" dirty="0">
              <a:latin typeface="Aptos" panose="020B0004020202020204" pitchFamily="34" charset="0"/>
            </a:rPr>
            <a:t>Third Parties:</a:t>
          </a:r>
        </a:p>
      </dgm:t>
    </dgm:pt>
    <dgm:pt modelId="{E6D4D0F0-3C0F-4C69-8007-5012F9DCC02A}" type="parTrans" cxnId="{B406B59C-D472-452D-AD72-4A1E65D97A4B}">
      <dgm:prSet/>
      <dgm:spPr/>
      <dgm:t>
        <a:bodyPr/>
        <a:lstStyle/>
        <a:p>
          <a:endParaRPr lang="en-GB"/>
        </a:p>
      </dgm:t>
    </dgm:pt>
    <dgm:pt modelId="{EB02F7EA-6E3C-462F-BC47-32F6412E17A0}" type="sibTrans" cxnId="{B406B59C-D472-452D-AD72-4A1E65D97A4B}">
      <dgm:prSet/>
      <dgm:spPr/>
      <dgm:t>
        <a:bodyPr/>
        <a:lstStyle/>
        <a:p>
          <a:endParaRPr lang="en-GB"/>
        </a:p>
      </dgm:t>
    </dgm:pt>
    <dgm:pt modelId="{C59B5C42-B27E-4F5F-BD58-4BBA3F2A6488}">
      <dgm:prSet phldrT="[Text]"/>
      <dgm:spPr>
        <a:solidFill>
          <a:srgbClr val="D91B5A"/>
        </a:solidFill>
        <a:ln>
          <a:solidFill>
            <a:srgbClr val="D91B5A"/>
          </a:solidFill>
        </a:ln>
      </dgm:spPr>
      <dgm:t>
        <a:bodyPr/>
        <a:lstStyle/>
        <a:p>
          <a:r>
            <a:rPr lang="en-GB" b="1" dirty="0">
              <a:latin typeface="Aptos" panose="020B0004020202020204" pitchFamily="34" charset="0"/>
            </a:rPr>
            <a:t>For all contractors the Students’ Association must receive at least a copy of their Public Liability </a:t>
          </a:r>
          <a:r>
            <a:rPr lang="en-GB" b="1" dirty="0"/>
            <a:t>Insurance and Risk Assessment.</a:t>
          </a:r>
        </a:p>
      </dgm:t>
    </dgm:pt>
    <dgm:pt modelId="{29162551-0DA2-4A82-A336-D289C0187A16}" type="parTrans" cxnId="{15CFBF34-63FF-427B-BAC7-D5907C8A0EAB}">
      <dgm:prSet/>
      <dgm:spPr/>
      <dgm:t>
        <a:bodyPr/>
        <a:lstStyle/>
        <a:p>
          <a:endParaRPr lang="en-GB"/>
        </a:p>
      </dgm:t>
    </dgm:pt>
    <dgm:pt modelId="{AD50AE95-13F2-4436-B9B9-202B3AF15456}" type="sibTrans" cxnId="{15CFBF34-63FF-427B-BAC7-D5907C8A0EAB}">
      <dgm:prSet/>
      <dgm:spPr/>
      <dgm:t>
        <a:bodyPr/>
        <a:lstStyle/>
        <a:p>
          <a:endParaRPr lang="en-GB"/>
        </a:p>
      </dgm:t>
    </dgm:pt>
    <dgm:pt modelId="{A504F219-F8B7-4345-B646-048ACA397B08}">
      <dgm:prSet phldrT="[Text]"/>
      <dgm:spPr>
        <a:solidFill>
          <a:srgbClr val="D91B5A"/>
        </a:solidFill>
        <a:ln>
          <a:solidFill>
            <a:srgbClr val="D91B5A"/>
          </a:solidFill>
        </a:ln>
      </dgm:spPr>
      <dgm:t>
        <a:bodyPr/>
        <a:lstStyle/>
        <a:p>
          <a:r>
            <a:rPr lang="en-GB" b="1" dirty="0"/>
            <a:t>It is also recommended for large scale events having a </a:t>
          </a:r>
          <a:r>
            <a:rPr lang="en-GB" b="1" dirty="0">
              <a:latin typeface="Aptos" panose="020B0004020202020204" pitchFamily="34" charset="0"/>
            </a:rPr>
            <a:t>face-to-face</a:t>
          </a:r>
          <a:r>
            <a:rPr lang="en-GB" b="1" dirty="0"/>
            <a:t> meeting with the Cash Office.</a:t>
          </a:r>
        </a:p>
      </dgm:t>
    </dgm:pt>
    <dgm:pt modelId="{54FE5B03-4219-412B-B07A-6A4BE51D2ED2}" type="parTrans" cxnId="{97E02680-E366-431F-9423-D30E56678DC4}">
      <dgm:prSet/>
      <dgm:spPr/>
      <dgm:t>
        <a:bodyPr/>
        <a:lstStyle/>
        <a:p>
          <a:endParaRPr lang="en-GB"/>
        </a:p>
      </dgm:t>
    </dgm:pt>
    <dgm:pt modelId="{486DD3DD-F7D2-4506-A6DD-B0A61ECB2DED}" type="sibTrans" cxnId="{97E02680-E366-431F-9423-D30E56678DC4}">
      <dgm:prSet/>
      <dgm:spPr/>
      <dgm:t>
        <a:bodyPr/>
        <a:lstStyle/>
        <a:p>
          <a:endParaRPr lang="en-GB"/>
        </a:p>
      </dgm:t>
    </dgm:pt>
    <dgm:pt modelId="{C015ECF1-9BE9-458A-A91C-FE1AD34C5A93}">
      <dgm:prSet phldrT="[Text]"/>
      <dgm:spPr>
        <a:solidFill>
          <a:srgbClr val="D91B5A"/>
        </a:solidFill>
        <a:ln>
          <a:solidFill>
            <a:srgbClr val="D91B5A"/>
          </a:solidFill>
        </a:ln>
      </dgm:spPr>
      <dgm:t>
        <a:bodyPr/>
        <a:lstStyle/>
        <a:p>
          <a:r>
            <a:rPr lang="en-GB" b="1" dirty="0">
              <a:latin typeface="Aptos" panose="020B0004020202020204" pitchFamily="34" charset="0"/>
            </a:rPr>
            <a:t>This must all be completed at least 14 days in advance</a:t>
          </a:r>
        </a:p>
      </dgm:t>
    </dgm:pt>
    <dgm:pt modelId="{FC26144E-D036-44D8-8D60-5E7448FD72D5}" type="parTrans" cxnId="{02CAFFCE-94D2-4A30-85DB-0196AA58336D}">
      <dgm:prSet/>
      <dgm:spPr/>
      <dgm:t>
        <a:bodyPr/>
        <a:lstStyle/>
        <a:p>
          <a:endParaRPr lang="en-GB"/>
        </a:p>
      </dgm:t>
    </dgm:pt>
    <dgm:pt modelId="{0CABE277-EBAA-47B9-BABA-3679259F08DA}" type="sibTrans" cxnId="{02CAFFCE-94D2-4A30-85DB-0196AA58336D}">
      <dgm:prSet/>
      <dgm:spPr/>
      <dgm:t>
        <a:bodyPr/>
        <a:lstStyle/>
        <a:p>
          <a:endParaRPr lang="en-GB"/>
        </a:p>
      </dgm:t>
    </dgm:pt>
    <dgm:pt modelId="{68842D66-36B4-4F2C-9432-2EE801173A9A}" type="pres">
      <dgm:prSet presAssocID="{4091C4C0-7EE0-40E6-8075-EEC18813F550}" presName="linear" presStyleCnt="0">
        <dgm:presLayoutVars>
          <dgm:dir/>
          <dgm:resizeHandles val="exact"/>
        </dgm:presLayoutVars>
      </dgm:prSet>
      <dgm:spPr/>
    </dgm:pt>
    <dgm:pt modelId="{7EBC86CC-6B72-402E-AB33-0E6F41DDFD17}" type="pres">
      <dgm:prSet presAssocID="{DEAC51DE-985C-4767-816F-5A36498DD921}" presName="comp" presStyleCnt="0"/>
      <dgm:spPr/>
    </dgm:pt>
    <dgm:pt modelId="{71E63179-06FA-442D-9760-F0F14B70EBDE}" type="pres">
      <dgm:prSet presAssocID="{DEAC51DE-985C-4767-816F-5A36498DD921}" presName="box" presStyleLbl="node1" presStyleIdx="0" presStyleCnt="2"/>
      <dgm:spPr/>
    </dgm:pt>
    <dgm:pt modelId="{7F9E0047-DFD5-4D39-BA27-0417FA804455}" type="pres">
      <dgm:prSet presAssocID="{DEAC51DE-985C-4767-816F-5A36498DD921}" presName="img" presStyleLbl="fgImgPlace1" presStyleIdx="0" presStyleCnt="2"/>
      <dgm:spPr>
        <a:blipFill>
          <a:blip xmlns:r="http://schemas.openxmlformats.org/officeDocument/2006/relationships" r:embed="rId1">
            <a:extLst>
              <a:ext uri="{96DAC541-7B7A-43D3-8B79-37D633B846F1}">
                <asvg:svgBlip xmlns:asvg="http://schemas.microsoft.com/office/drawing/2016/SVG/main" r:embed="rId2"/>
              </a:ext>
            </a:extLst>
          </a:blip>
          <a:srcRect/>
          <a:stretch>
            <a:fillRect l="-13000" r="-13000"/>
          </a:stretch>
        </a:blipFill>
      </dgm:spPr>
      <dgm:extLst>
        <a:ext uri="{E40237B7-FDA0-4F09-8148-C483321AD2D9}">
          <dgm14:cNvPr xmlns:dgm14="http://schemas.microsoft.com/office/drawing/2010/diagram" id="0" name="" descr="Document with solid fill"/>
        </a:ext>
      </dgm:extLst>
    </dgm:pt>
    <dgm:pt modelId="{2827B4C6-0D54-47C0-ADD5-06EC6B42D35F}" type="pres">
      <dgm:prSet presAssocID="{DEAC51DE-985C-4767-816F-5A36498DD921}" presName="text" presStyleLbl="node1" presStyleIdx="0" presStyleCnt="2">
        <dgm:presLayoutVars>
          <dgm:bulletEnabled val="1"/>
        </dgm:presLayoutVars>
      </dgm:prSet>
      <dgm:spPr/>
    </dgm:pt>
    <dgm:pt modelId="{AABF935B-8498-40AB-A672-B99CCCAFABFA}" type="pres">
      <dgm:prSet presAssocID="{F77F75F9-929D-4281-808C-045C3130A5F7}" presName="spacer" presStyleCnt="0"/>
      <dgm:spPr/>
    </dgm:pt>
    <dgm:pt modelId="{1C690512-26C8-4DA3-886A-9AB365D54B1A}" type="pres">
      <dgm:prSet presAssocID="{7834D7A8-C4BD-47CC-819E-4C2DCF4BBE83}" presName="comp" presStyleCnt="0"/>
      <dgm:spPr/>
    </dgm:pt>
    <dgm:pt modelId="{568250C6-DE7C-4DD3-A7A7-B755D98B94D1}" type="pres">
      <dgm:prSet presAssocID="{7834D7A8-C4BD-47CC-819E-4C2DCF4BBE83}" presName="box" presStyleLbl="node1" presStyleIdx="1" presStyleCnt="2"/>
      <dgm:spPr/>
    </dgm:pt>
    <dgm:pt modelId="{CD41E380-E76E-4027-AB18-FFC70E15F823}" type="pres">
      <dgm:prSet presAssocID="{7834D7A8-C4BD-47CC-819E-4C2DCF4BBE83}" presName="img" presStyleLbl="fgImgPlace1" presStyleIdx="1" presStyleCnt="2"/>
      <dgm:spPr>
        <a:blipFill>
          <a:blip xmlns:r="http://schemas.openxmlformats.org/officeDocument/2006/relationships" r:embed="rId3">
            <a:extLst>
              <a:ext uri="{96DAC541-7B7A-43D3-8B79-37D633B846F1}">
                <asvg:svgBlip xmlns:asvg="http://schemas.microsoft.com/office/drawing/2016/SVG/main" r:embed="rId4"/>
              </a:ext>
            </a:extLst>
          </a:blip>
          <a:srcRect/>
          <a:stretch>
            <a:fillRect l="-13000" r="-13000"/>
          </a:stretch>
        </a:blipFill>
      </dgm:spPr>
      <dgm:extLst>
        <a:ext uri="{E40237B7-FDA0-4F09-8148-C483321AD2D9}">
          <dgm14:cNvPr xmlns:dgm14="http://schemas.microsoft.com/office/drawing/2010/diagram" id="0" name="" descr="Social network with solid fill"/>
        </a:ext>
      </dgm:extLst>
    </dgm:pt>
    <dgm:pt modelId="{3F412C15-81E5-4932-8341-C2CE19C96EE4}" type="pres">
      <dgm:prSet presAssocID="{7834D7A8-C4BD-47CC-819E-4C2DCF4BBE83}" presName="text" presStyleLbl="node1" presStyleIdx="1" presStyleCnt="2">
        <dgm:presLayoutVars>
          <dgm:bulletEnabled val="1"/>
        </dgm:presLayoutVars>
      </dgm:prSet>
      <dgm:spPr/>
    </dgm:pt>
  </dgm:ptLst>
  <dgm:cxnLst>
    <dgm:cxn modelId="{0EFB1411-0F9D-4D26-9AB5-8E80339993A8}" type="presOf" srcId="{C59B5C42-B27E-4F5F-BD58-4BBA3F2A6488}" destId="{3F412C15-81E5-4932-8341-C2CE19C96EE4}" srcOrd="1" destOrd="1" presId="urn:microsoft.com/office/officeart/2005/8/layout/vList4"/>
    <dgm:cxn modelId="{C3BE3814-C614-4751-813D-CE3D1B304E49}" type="presOf" srcId="{7834D7A8-C4BD-47CC-819E-4C2DCF4BBE83}" destId="{568250C6-DE7C-4DD3-A7A7-B755D98B94D1}" srcOrd="0" destOrd="0" presId="urn:microsoft.com/office/officeart/2005/8/layout/vList4"/>
    <dgm:cxn modelId="{27FD501E-79A7-4FE0-9AC9-2187DE361570}" type="presOf" srcId="{C015ECF1-9BE9-458A-A91C-FE1AD34C5A93}" destId="{71E63179-06FA-442D-9760-F0F14B70EBDE}" srcOrd="0" destOrd="3" presId="urn:microsoft.com/office/officeart/2005/8/layout/vList4"/>
    <dgm:cxn modelId="{CDFEBF30-6E44-4BD5-8C04-46A5DDEB7F81}" type="presOf" srcId="{C015ECF1-9BE9-458A-A91C-FE1AD34C5A93}" destId="{2827B4C6-0D54-47C0-ADD5-06EC6B42D35F}" srcOrd="1" destOrd="3" presId="urn:microsoft.com/office/officeart/2005/8/layout/vList4"/>
    <dgm:cxn modelId="{26AA8F33-A73C-41FD-BC1B-D71AAE1F4611}" type="presOf" srcId="{C59B5C42-B27E-4F5F-BD58-4BBA3F2A6488}" destId="{568250C6-DE7C-4DD3-A7A7-B755D98B94D1}" srcOrd="0" destOrd="1" presId="urn:microsoft.com/office/officeart/2005/8/layout/vList4"/>
    <dgm:cxn modelId="{15CFBF34-63FF-427B-BAC7-D5907C8A0EAB}" srcId="{7834D7A8-C4BD-47CC-819E-4C2DCF4BBE83}" destId="{C59B5C42-B27E-4F5F-BD58-4BBA3F2A6488}" srcOrd="0" destOrd="0" parTransId="{29162551-0DA2-4A82-A336-D289C0187A16}" sibTransId="{AD50AE95-13F2-4436-B9B9-202B3AF15456}"/>
    <dgm:cxn modelId="{11E31638-BF22-42A7-90B4-80E9E983A573}" srcId="{DEAC51DE-985C-4767-816F-5A36498DD921}" destId="{DD5A7C88-CECC-4D12-8FED-F194997215CF}" srcOrd="0" destOrd="0" parTransId="{805CB2AD-C7EB-44F0-A2F1-B08A4FCC8FF0}" sibTransId="{7D04AC06-CC0F-4F7A-BF04-B040E5021632}"/>
    <dgm:cxn modelId="{3C2AFA38-4A1D-4053-B456-4829EFBD9530}" type="presOf" srcId="{A504F219-F8B7-4345-B646-048ACA397B08}" destId="{568250C6-DE7C-4DD3-A7A7-B755D98B94D1}" srcOrd="0" destOrd="2" presId="urn:microsoft.com/office/officeart/2005/8/layout/vList4"/>
    <dgm:cxn modelId="{7582026C-2C31-4DA5-B4F7-5AE3844B6B42}" type="presOf" srcId="{A504F219-F8B7-4345-B646-048ACA397B08}" destId="{3F412C15-81E5-4932-8341-C2CE19C96EE4}" srcOrd="1" destOrd="2" presId="urn:microsoft.com/office/officeart/2005/8/layout/vList4"/>
    <dgm:cxn modelId="{43D8484F-5063-4B24-B0A3-BB44DCEF503D}" type="presOf" srcId="{957B87D7-50E3-4A83-A077-024A47DD37CB}" destId="{2827B4C6-0D54-47C0-ADD5-06EC6B42D35F}" srcOrd="1" destOrd="2" presId="urn:microsoft.com/office/officeart/2005/8/layout/vList4"/>
    <dgm:cxn modelId="{6CEA8E56-278B-444C-A522-3C2D407B1A72}" type="presOf" srcId="{DEAC51DE-985C-4767-816F-5A36498DD921}" destId="{71E63179-06FA-442D-9760-F0F14B70EBDE}" srcOrd="0" destOrd="0" presId="urn:microsoft.com/office/officeart/2005/8/layout/vList4"/>
    <dgm:cxn modelId="{97E02680-E366-431F-9423-D30E56678DC4}" srcId="{7834D7A8-C4BD-47CC-819E-4C2DCF4BBE83}" destId="{A504F219-F8B7-4345-B646-048ACA397B08}" srcOrd="1" destOrd="0" parTransId="{54FE5B03-4219-412B-B07A-6A4BE51D2ED2}" sibTransId="{486DD3DD-F7D2-4506-A6DD-B0A61ECB2DED}"/>
    <dgm:cxn modelId="{CBB9868A-4FE6-4D28-B4E4-D631E9E8E36C}" type="presOf" srcId="{957B87D7-50E3-4A83-A077-024A47DD37CB}" destId="{71E63179-06FA-442D-9760-F0F14B70EBDE}" srcOrd="0" destOrd="2" presId="urn:microsoft.com/office/officeart/2005/8/layout/vList4"/>
    <dgm:cxn modelId="{DA0C7190-2214-4A39-A79E-418BBF648CB5}" type="presOf" srcId="{4091C4C0-7EE0-40E6-8075-EEC18813F550}" destId="{68842D66-36B4-4F2C-9432-2EE801173A9A}" srcOrd="0" destOrd="0" presId="urn:microsoft.com/office/officeart/2005/8/layout/vList4"/>
    <dgm:cxn modelId="{E552C195-1420-4E9D-A513-B775DF39965A}" type="presOf" srcId="{DD5A7C88-CECC-4D12-8FED-F194997215CF}" destId="{2827B4C6-0D54-47C0-ADD5-06EC6B42D35F}" srcOrd="1" destOrd="1" presId="urn:microsoft.com/office/officeart/2005/8/layout/vList4"/>
    <dgm:cxn modelId="{B406B59C-D472-452D-AD72-4A1E65D97A4B}" srcId="{4091C4C0-7EE0-40E6-8075-EEC18813F550}" destId="{7834D7A8-C4BD-47CC-819E-4C2DCF4BBE83}" srcOrd="1" destOrd="0" parTransId="{E6D4D0F0-3C0F-4C69-8007-5012F9DCC02A}" sibTransId="{EB02F7EA-6E3C-462F-BC47-32F6412E17A0}"/>
    <dgm:cxn modelId="{8CBD63CE-1015-422B-B949-A21264FA78E7}" type="presOf" srcId="{7834D7A8-C4BD-47CC-819E-4C2DCF4BBE83}" destId="{3F412C15-81E5-4932-8341-C2CE19C96EE4}" srcOrd="1" destOrd="0" presId="urn:microsoft.com/office/officeart/2005/8/layout/vList4"/>
    <dgm:cxn modelId="{F042D6CE-2F1A-4E97-9BA8-C704A10A1887}" srcId="{DEAC51DE-985C-4767-816F-5A36498DD921}" destId="{957B87D7-50E3-4A83-A077-024A47DD37CB}" srcOrd="1" destOrd="0" parTransId="{FE66B521-2DFB-49C6-B1C5-E32AD212C6E6}" sibTransId="{67C86A6C-3E88-474B-9899-068FE60AB256}"/>
    <dgm:cxn modelId="{02CAFFCE-94D2-4A30-85DB-0196AA58336D}" srcId="{DEAC51DE-985C-4767-816F-5A36498DD921}" destId="{C015ECF1-9BE9-458A-A91C-FE1AD34C5A93}" srcOrd="2" destOrd="0" parTransId="{FC26144E-D036-44D8-8D60-5E7448FD72D5}" sibTransId="{0CABE277-EBAA-47B9-BABA-3679259F08DA}"/>
    <dgm:cxn modelId="{2B80FCD3-64E3-41EA-95EE-F15CEB8D25B1}" type="presOf" srcId="{DEAC51DE-985C-4767-816F-5A36498DD921}" destId="{2827B4C6-0D54-47C0-ADD5-06EC6B42D35F}" srcOrd="1" destOrd="0" presId="urn:microsoft.com/office/officeart/2005/8/layout/vList4"/>
    <dgm:cxn modelId="{F93A02D5-7DDB-43A7-A972-B3853BA7B1E3}" type="presOf" srcId="{DD5A7C88-CECC-4D12-8FED-F194997215CF}" destId="{71E63179-06FA-442D-9760-F0F14B70EBDE}" srcOrd="0" destOrd="1" presId="urn:microsoft.com/office/officeart/2005/8/layout/vList4"/>
    <dgm:cxn modelId="{E88B39EC-4AB2-4557-B4D9-27C560E10CBA}" srcId="{4091C4C0-7EE0-40E6-8075-EEC18813F550}" destId="{DEAC51DE-985C-4767-816F-5A36498DD921}" srcOrd="0" destOrd="0" parTransId="{1FC89325-A5FD-461A-BBBF-727F0E15172F}" sibTransId="{F77F75F9-929D-4281-808C-045C3130A5F7}"/>
    <dgm:cxn modelId="{DAA3B9E7-D4A8-4D7D-8D41-9E199E445E00}" type="presParOf" srcId="{68842D66-36B4-4F2C-9432-2EE801173A9A}" destId="{7EBC86CC-6B72-402E-AB33-0E6F41DDFD17}" srcOrd="0" destOrd="0" presId="urn:microsoft.com/office/officeart/2005/8/layout/vList4"/>
    <dgm:cxn modelId="{5C505C36-AAFA-460D-B4E7-B1051BDDAA04}" type="presParOf" srcId="{7EBC86CC-6B72-402E-AB33-0E6F41DDFD17}" destId="{71E63179-06FA-442D-9760-F0F14B70EBDE}" srcOrd="0" destOrd="0" presId="urn:microsoft.com/office/officeart/2005/8/layout/vList4"/>
    <dgm:cxn modelId="{BAE63009-4208-4F00-8BDB-16D536B990D4}" type="presParOf" srcId="{7EBC86CC-6B72-402E-AB33-0E6F41DDFD17}" destId="{7F9E0047-DFD5-4D39-BA27-0417FA804455}" srcOrd="1" destOrd="0" presId="urn:microsoft.com/office/officeart/2005/8/layout/vList4"/>
    <dgm:cxn modelId="{9A2FDB5C-767D-4788-A6AC-37A9D2BFAD01}" type="presParOf" srcId="{7EBC86CC-6B72-402E-AB33-0E6F41DDFD17}" destId="{2827B4C6-0D54-47C0-ADD5-06EC6B42D35F}" srcOrd="2" destOrd="0" presId="urn:microsoft.com/office/officeart/2005/8/layout/vList4"/>
    <dgm:cxn modelId="{E1417FDC-0AB8-4A3D-8085-A6773232E984}" type="presParOf" srcId="{68842D66-36B4-4F2C-9432-2EE801173A9A}" destId="{AABF935B-8498-40AB-A672-B99CCCAFABFA}" srcOrd="1" destOrd="0" presId="urn:microsoft.com/office/officeart/2005/8/layout/vList4"/>
    <dgm:cxn modelId="{ED7F6683-7E87-4D41-81F4-1BA38BDDD175}" type="presParOf" srcId="{68842D66-36B4-4F2C-9432-2EE801173A9A}" destId="{1C690512-26C8-4DA3-886A-9AB365D54B1A}" srcOrd="2" destOrd="0" presId="urn:microsoft.com/office/officeart/2005/8/layout/vList4"/>
    <dgm:cxn modelId="{651E92F4-5DAD-4F80-9880-40C5E9146188}" type="presParOf" srcId="{1C690512-26C8-4DA3-886A-9AB365D54B1A}" destId="{568250C6-DE7C-4DD3-A7A7-B755D98B94D1}" srcOrd="0" destOrd="0" presId="urn:microsoft.com/office/officeart/2005/8/layout/vList4"/>
    <dgm:cxn modelId="{FFEFD0EE-B98F-4CFD-BD42-52DA9983EB75}" type="presParOf" srcId="{1C690512-26C8-4DA3-886A-9AB365D54B1A}" destId="{CD41E380-E76E-4027-AB18-FFC70E15F823}" srcOrd="1" destOrd="0" presId="urn:microsoft.com/office/officeart/2005/8/layout/vList4"/>
    <dgm:cxn modelId="{F40C4BAD-AD81-4433-8564-F9D826683977}" type="presParOf" srcId="{1C690512-26C8-4DA3-886A-9AB365D54B1A}" destId="{3F412C15-81E5-4932-8341-C2CE19C96EE4}"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204F992-CED1-4795-B25D-DCF3EA2E6784}" type="doc">
      <dgm:prSet loTypeId="urn:microsoft.com/office/officeart/2005/8/layout/vList3" loCatId="list" qsTypeId="urn:microsoft.com/office/officeart/2005/8/quickstyle/simple1" qsCatId="simple" csTypeId="urn:microsoft.com/office/officeart/2005/8/colors/accent1_2" csCatId="accent1" phldr="1"/>
      <dgm:spPr/>
    </dgm:pt>
    <dgm:pt modelId="{706C30A2-E2C5-4986-B0A5-9B4D915B2FFF}">
      <dgm:prSet phldrT="[Text]"/>
      <dgm:spPr>
        <a:solidFill>
          <a:srgbClr val="D91B5A"/>
        </a:solidFill>
      </dgm:spPr>
      <dgm:t>
        <a:bodyPr/>
        <a:lstStyle/>
        <a:p>
          <a:pPr>
            <a:buClr>
              <a:schemeClr val="dk1"/>
            </a:buClr>
            <a:buSzPts val="2400"/>
            <a:buFont typeface="Noto Sans Symbols"/>
            <a:buChar char="✔"/>
          </a:pPr>
          <a:r>
            <a:rPr lang="en-GB" b="1" dirty="0">
              <a:latin typeface="Aptos" panose="020B0004020202020204" pitchFamily="34" charset="0"/>
            </a:rPr>
            <a:t>The Association can investigate the accounts and practices of a society to prevent fraud, but only if the matter is raised to our attention.</a:t>
          </a:r>
        </a:p>
      </dgm:t>
    </dgm:pt>
    <dgm:pt modelId="{84564201-728F-4146-9F60-60D3FB87A498}" type="parTrans" cxnId="{12B2BD92-BBC0-4A91-BAFC-F360973D6378}">
      <dgm:prSet/>
      <dgm:spPr/>
      <dgm:t>
        <a:bodyPr/>
        <a:lstStyle/>
        <a:p>
          <a:endParaRPr lang="en-GB"/>
        </a:p>
      </dgm:t>
    </dgm:pt>
    <dgm:pt modelId="{A27A9716-7C41-48A6-8C0C-D7F803811EC7}" type="sibTrans" cxnId="{12B2BD92-BBC0-4A91-BAFC-F360973D6378}">
      <dgm:prSet/>
      <dgm:spPr/>
      <dgm:t>
        <a:bodyPr/>
        <a:lstStyle/>
        <a:p>
          <a:endParaRPr lang="en-GB"/>
        </a:p>
      </dgm:t>
    </dgm:pt>
    <dgm:pt modelId="{3878ADD0-3D54-4A67-BDA7-8CEA303A85AA}">
      <dgm:prSet phldrT="[Text]"/>
      <dgm:spPr>
        <a:solidFill>
          <a:srgbClr val="D91B5A"/>
        </a:solidFill>
      </dgm:spPr>
      <dgm:t>
        <a:bodyPr/>
        <a:lstStyle/>
        <a:p>
          <a:pPr algn="ctr">
            <a:buClr>
              <a:schemeClr val="dk1"/>
            </a:buClr>
            <a:buSzPts val="2400"/>
            <a:buFont typeface="Noto Sans Symbols"/>
            <a:buChar char="✔"/>
          </a:pPr>
          <a:r>
            <a:rPr lang="en-GB" b="1" dirty="0">
              <a:solidFill>
                <a:schemeClr val="bg1"/>
              </a:solidFill>
              <a:latin typeface="Aptos" panose="020B0004020202020204" pitchFamily="34" charset="0"/>
            </a:rPr>
            <a:t>IMMEDIATELY REPORT ANY SUSPICIOUS TRANSACTION OR ACTIVITY TO  THE CASH OFFICE!</a:t>
          </a:r>
        </a:p>
      </dgm:t>
    </dgm:pt>
    <dgm:pt modelId="{261E46D2-2C21-4031-82D1-F24AF73F42C8}" type="sibTrans" cxnId="{1041D49E-DA1D-4489-A95B-AB1FB7BE4E56}">
      <dgm:prSet/>
      <dgm:spPr/>
      <dgm:t>
        <a:bodyPr/>
        <a:lstStyle/>
        <a:p>
          <a:endParaRPr lang="en-GB"/>
        </a:p>
      </dgm:t>
    </dgm:pt>
    <dgm:pt modelId="{7E889995-7FF8-4FF6-A3E2-6422BD66FAAF}" type="parTrans" cxnId="{1041D49E-DA1D-4489-A95B-AB1FB7BE4E56}">
      <dgm:prSet/>
      <dgm:spPr/>
      <dgm:t>
        <a:bodyPr/>
        <a:lstStyle/>
        <a:p>
          <a:endParaRPr lang="en-GB"/>
        </a:p>
      </dgm:t>
    </dgm:pt>
    <dgm:pt modelId="{985E2916-65E8-416B-8FF5-A88886FE2F90}">
      <dgm:prSet phldrT="[Text]"/>
      <dgm:spPr>
        <a:solidFill>
          <a:srgbClr val="D91B5A"/>
        </a:solidFill>
      </dgm:spPr>
      <dgm:t>
        <a:bodyPr/>
        <a:lstStyle/>
        <a:p>
          <a:pPr>
            <a:buClr>
              <a:schemeClr val="dk1"/>
            </a:buClr>
            <a:buSzPts val="2800"/>
            <a:buFont typeface="Noto Sans Symbols"/>
            <a:buChar char="✔"/>
          </a:pPr>
          <a:r>
            <a:rPr lang="en-GB" b="1" dirty="0">
              <a:latin typeface="Aptos" panose="020B0004020202020204" pitchFamily="34" charset="0"/>
            </a:rPr>
            <a:t>Allegations will be handled confidentially.</a:t>
          </a:r>
        </a:p>
      </dgm:t>
    </dgm:pt>
    <dgm:pt modelId="{945886A7-29CA-4E14-BAE3-5AEA7C3C9A49}" type="sibTrans" cxnId="{2971DBC0-BC94-46F7-874F-0BA6C6339EDF}">
      <dgm:prSet/>
      <dgm:spPr/>
      <dgm:t>
        <a:bodyPr/>
        <a:lstStyle/>
        <a:p>
          <a:endParaRPr lang="en-GB"/>
        </a:p>
      </dgm:t>
    </dgm:pt>
    <dgm:pt modelId="{F1DE2FE2-A8E0-4E6B-8F82-0F4D9B42354F}" type="parTrans" cxnId="{2971DBC0-BC94-46F7-874F-0BA6C6339EDF}">
      <dgm:prSet/>
      <dgm:spPr/>
      <dgm:t>
        <a:bodyPr/>
        <a:lstStyle/>
        <a:p>
          <a:endParaRPr lang="en-GB"/>
        </a:p>
      </dgm:t>
    </dgm:pt>
    <dgm:pt modelId="{B1BB329C-7D87-462C-822A-383E243B5D99}" type="pres">
      <dgm:prSet presAssocID="{E204F992-CED1-4795-B25D-DCF3EA2E6784}" presName="linearFlow" presStyleCnt="0">
        <dgm:presLayoutVars>
          <dgm:dir/>
          <dgm:resizeHandles val="exact"/>
        </dgm:presLayoutVars>
      </dgm:prSet>
      <dgm:spPr/>
    </dgm:pt>
    <dgm:pt modelId="{DAACC3FC-8D7D-4225-B4B1-D62A2D9B6943}" type="pres">
      <dgm:prSet presAssocID="{3878ADD0-3D54-4A67-BDA7-8CEA303A85AA}" presName="composite" presStyleCnt="0"/>
      <dgm:spPr/>
    </dgm:pt>
    <dgm:pt modelId="{03001EEC-62F0-4E78-948F-67D950DAA795}" type="pres">
      <dgm:prSet presAssocID="{3878ADD0-3D54-4A67-BDA7-8CEA303A85AA}" presName="imgShp" presStyleLbl="fgImgPlace1" presStyleIdx="0" presStyleCnt="3"/>
      <dgm:spPr>
        <a:solidFill>
          <a:srgbClr val="D91B5A"/>
        </a:solidFill>
        <a:ln>
          <a:solidFill>
            <a:srgbClr val="D91B5A"/>
          </a:solidFill>
        </a:ln>
      </dgm:spPr>
      <dgm:extLst>
        <a:ext uri="{E40237B7-FDA0-4F09-8148-C483321AD2D9}">
          <dgm14:cNvPr xmlns:dgm14="http://schemas.microsoft.com/office/drawing/2010/diagram" id="0" name="" descr="Warning with solid fill"/>
        </a:ext>
      </dgm:extLst>
    </dgm:pt>
    <dgm:pt modelId="{52D0623F-9B85-484E-A52E-05C367E85A15}" type="pres">
      <dgm:prSet presAssocID="{3878ADD0-3D54-4A67-BDA7-8CEA303A85AA}" presName="txShp" presStyleLbl="node1" presStyleIdx="0" presStyleCnt="3" custScaleX="113919">
        <dgm:presLayoutVars>
          <dgm:bulletEnabled val="1"/>
        </dgm:presLayoutVars>
      </dgm:prSet>
      <dgm:spPr/>
    </dgm:pt>
    <dgm:pt modelId="{CE4D9CD0-C3A2-4BBE-B1F1-C73C127F52A5}" type="pres">
      <dgm:prSet presAssocID="{261E46D2-2C21-4031-82D1-F24AF73F42C8}" presName="spacing" presStyleCnt="0"/>
      <dgm:spPr/>
    </dgm:pt>
    <dgm:pt modelId="{6AB6BB27-5777-405D-B5AF-1208EA7646E4}" type="pres">
      <dgm:prSet presAssocID="{706C30A2-E2C5-4986-B0A5-9B4D915B2FFF}" presName="composite" presStyleCnt="0"/>
      <dgm:spPr/>
    </dgm:pt>
    <dgm:pt modelId="{1915AB03-2928-4F7F-AD21-20DFA431FED9}" type="pres">
      <dgm:prSet presAssocID="{706C30A2-E2C5-4986-B0A5-9B4D915B2FFF}" presName="imgShp" presStyleLbl="fgImgPlace1" presStyleIdx="1" presStyleCnt="3" custLinFactNeighborX="-8088" custLinFactNeighborY="0"/>
      <dgm:spPr>
        <a:solidFill>
          <a:srgbClr val="D91B5A"/>
        </a:solidFill>
        <a:ln>
          <a:solidFill>
            <a:srgbClr val="D91B5A"/>
          </a:solidFill>
        </a:ln>
      </dgm:spPr>
    </dgm:pt>
    <dgm:pt modelId="{CD9CA4AF-D10B-4EC8-8F27-6C8DB8189AB6}" type="pres">
      <dgm:prSet presAssocID="{706C30A2-E2C5-4986-B0A5-9B4D915B2FFF}" presName="txShp" presStyleLbl="node1" presStyleIdx="1" presStyleCnt="3" custScaleX="113892">
        <dgm:presLayoutVars>
          <dgm:bulletEnabled val="1"/>
        </dgm:presLayoutVars>
      </dgm:prSet>
      <dgm:spPr/>
    </dgm:pt>
    <dgm:pt modelId="{CC4C365C-8645-4312-B8F4-2363571140B4}" type="pres">
      <dgm:prSet presAssocID="{A27A9716-7C41-48A6-8C0C-D7F803811EC7}" presName="spacing" presStyleCnt="0"/>
      <dgm:spPr/>
    </dgm:pt>
    <dgm:pt modelId="{9391BBC6-F434-49C1-9B31-DD9303936436}" type="pres">
      <dgm:prSet presAssocID="{985E2916-65E8-416B-8FF5-A88886FE2F90}" presName="composite" presStyleCnt="0"/>
      <dgm:spPr/>
    </dgm:pt>
    <dgm:pt modelId="{5F26E4CE-9CCB-4F34-BE68-16A7E0E79270}" type="pres">
      <dgm:prSet presAssocID="{985E2916-65E8-416B-8FF5-A88886FE2F90}" presName="imgShp" presStyleLbl="fgImgPlace1" presStyleIdx="2" presStyleCnt="3"/>
      <dgm:spPr>
        <a:solidFill>
          <a:srgbClr val="D91B5A"/>
        </a:solidFill>
        <a:ln>
          <a:solidFill>
            <a:srgbClr val="D91B5A"/>
          </a:solidFill>
        </a:ln>
      </dgm:spPr>
    </dgm:pt>
    <dgm:pt modelId="{FBF26986-7B86-41F6-B9B5-B5493C162EAC}" type="pres">
      <dgm:prSet presAssocID="{985E2916-65E8-416B-8FF5-A88886FE2F90}" presName="txShp" presStyleLbl="node1" presStyleIdx="2" presStyleCnt="3" custScaleX="113892">
        <dgm:presLayoutVars>
          <dgm:bulletEnabled val="1"/>
        </dgm:presLayoutVars>
      </dgm:prSet>
      <dgm:spPr/>
    </dgm:pt>
  </dgm:ptLst>
  <dgm:cxnLst>
    <dgm:cxn modelId="{9F63C233-00AB-4F81-9A3C-2E65B4DA108D}" type="presOf" srcId="{E204F992-CED1-4795-B25D-DCF3EA2E6784}" destId="{B1BB329C-7D87-462C-822A-383E243B5D99}" srcOrd="0" destOrd="0" presId="urn:microsoft.com/office/officeart/2005/8/layout/vList3"/>
    <dgm:cxn modelId="{E16D734B-E099-4AC4-B5FC-509A39DE306D}" type="presOf" srcId="{706C30A2-E2C5-4986-B0A5-9B4D915B2FFF}" destId="{CD9CA4AF-D10B-4EC8-8F27-6C8DB8189AB6}" srcOrd="0" destOrd="0" presId="urn:microsoft.com/office/officeart/2005/8/layout/vList3"/>
    <dgm:cxn modelId="{12B2BD92-BBC0-4A91-BAFC-F360973D6378}" srcId="{E204F992-CED1-4795-B25D-DCF3EA2E6784}" destId="{706C30A2-E2C5-4986-B0A5-9B4D915B2FFF}" srcOrd="1" destOrd="0" parTransId="{84564201-728F-4146-9F60-60D3FB87A498}" sibTransId="{A27A9716-7C41-48A6-8C0C-D7F803811EC7}"/>
    <dgm:cxn modelId="{1041D49E-DA1D-4489-A95B-AB1FB7BE4E56}" srcId="{E204F992-CED1-4795-B25D-DCF3EA2E6784}" destId="{3878ADD0-3D54-4A67-BDA7-8CEA303A85AA}" srcOrd="0" destOrd="0" parTransId="{7E889995-7FF8-4FF6-A3E2-6422BD66FAAF}" sibTransId="{261E46D2-2C21-4031-82D1-F24AF73F42C8}"/>
    <dgm:cxn modelId="{D5223FA1-B26D-4C54-943A-02E27DEBCCB0}" type="presOf" srcId="{3878ADD0-3D54-4A67-BDA7-8CEA303A85AA}" destId="{52D0623F-9B85-484E-A52E-05C367E85A15}" srcOrd="0" destOrd="0" presId="urn:microsoft.com/office/officeart/2005/8/layout/vList3"/>
    <dgm:cxn modelId="{D810A8B4-59A4-49BD-8D13-EA3D9812F237}" type="presOf" srcId="{985E2916-65E8-416B-8FF5-A88886FE2F90}" destId="{FBF26986-7B86-41F6-B9B5-B5493C162EAC}" srcOrd="0" destOrd="0" presId="urn:microsoft.com/office/officeart/2005/8/layout/vList3"/>
    <dgm:cxn modelId="{2971DBC0-BC94-46F7-874F-0BA6C6339EDF}" srcId="{E204F992-CED1-4795-B25D-DCF3EA2E6784}" destId="{985E2916-65E8-416B-8FF5-A88886FE2F90}" srcOrd="2" destOrd="0" parTransId="{F1DE2FE2-A8E0-4E6B-8F82-0F4D9B42354F}" sibTransId="{945886A7-29CA-4E14-BAE3-5AEA7C3C9A49}"/>
    <dgm:cxn modelId="{F876E82B-C279-4F28-BEBD-CF24521A08B3}" type="presParOf" srcId="{B1BB329C-7D87-462C-822A-383E243B5D99}" destId="{DAACC3FC-8D7D-4225-B4B1-D62A2D9B6943}" srcOrd="0" destOrd="0" presId="urn:microsoft.com/office/officeart/2005/8/layout/vList3"/>
    <dgm:cxn modelId="{87B0F76F-DB7B-44E8-A6C7-996CCBAC5E99}" type="presParOf" srcId="{DAACC3FC-8D7D-4225-B4B1-D62A2D9B6943}" destId="{03001EEC-62F0-4E78-948F-67D950DAA795}" srcOrd="0" destOrd="0" presId="urn:microsoft.com/office/officeart/2005/8/layout/vList3"/>
    <dgm:cxn modelId="{4207C53E-7F9B-4C6E-B1F6-08C4309A6224}" type="presParOf" srcId="{DAACC3FC-8D7D-4225-B4B1-D62A2D9B6943}" destId="{52D0623F-9B85-484E-A52E-05C367E85A15}" srcOrd="1" destOrd="0" presId="urn:microsoft.com/office/officeart/2005/8/layout/vList3"/>
    <dgm:cxn modelId="{3779CB39-1427-4818-A81D-19F2053EFE83}" type="presParOf" srcId="{B1BB329C-7D87-462C-822A-383E243B5D99}" destId="{CE4D9CD0-C3A2-4BBE-B1F1-C73C127F52A5}" srcOrd="1" destOrd="0" presId="urn:microsoft.com/office/officeart/2005/8/layout/vList3"/>
    <dgm:cxn modelId="{897F1271-B711-4800-A8A0-0D0E6F1445D6}" type="presParOf" srcId="{B1BB329C-7D87-462C-822A-383E243B5D99}" destId="{6AB6BB27-5777-405D-B5AF-1208EA7646E4}" srcOrd="2" destOrd="0" presId="urn:microsoft.com/office/officeart/2005/8/layout/vList3"/>
    <dgm:cxn modelId="{1D0F0DC2-89F6-4D7E-A756-FDD690871E02}" type="presParOf" srcId="{6AB6BB27-5777-405D-B5AF-1208EA7646E4}" destId="{1915AB03-2928-4F7F-AD21-20DFA431FED9}" srcOrd="0" destOrd="0" presId="urn:microsoft.com/office/officeart/2005/8/layout/vList3"/>
    <dgm:cxn modelId="{7CF8A637-E4E9-400A-AD42-DDBC116720C4}" type="presParOf" srcId="{6AB6BB27-5777-405D-B5AF-1208EA7646E4}" destId="{CD9CA4AF-D10B-4EC8-8F27-6C8DB8189AB6}" srcOrd="1" destOrd="0" presId="urn:microsoft.com/office/officeart/2005/8/layout/vList3"/>
    <dgm:cxn modelId="{07FA5048-23A8-4D6F-ABD8-863C1B9E9927}" type="presParOf" srcId="{B1BB329C-7D87-462C-822A-383E243B5D99}" destId="{CC4C365C-8645-4312-B8F4-2363571140B4}" srcOrd="3" destOrd="0" presId="urn:microsoft.com/office/officeart/2005/8/layout/vList3"/>
    <dgm:cxn modelId="{CADAAF2E-2CAA-4AC0-820E-06D3A008D3B5}" type="presParOf" srcId="{B1BB329C-7D87-462C-822A-383E243B5D99}" destId="{9391BBC6-F434-49C1-9B31-DD9303936436}" srcOrd="4" destOrd="0" presId="urn:microsoft.com/office/officeart/2005/8/layout/vList3"/>
    <dgm:cxn modelId="{76AABA6A-DE91-4602-A2D7-D90C4DC8F2E5}" type="presParOf" srcId="{9391BBC6-F434-49C1-9B31-DD9303936436}" destId="{5F26E4CE-9CCB-4F34-BE68-16A7E0E79270}" srcOrd="0" destOrd="0" presId="urn:microsoft.com/office/officeart/2005/8/layout/vList3"/>
    <dgm:cxn modelId="{C587E602-F3C7-4FA7-807B-D035F3A23F8D}" type="presParOf" srcId="{9391BBC6-F434-49C1-9B31-DD9303936436}" destId="{FBF26986-7B86-41F6-B9B5-B5493C162EAC}"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0AADD56-6CAC-42EC-946B-FE954B14FBA4}" type="doc">
      <dgm:prSet loTypeId="urn:microsoft.com/office/officeart/2005/8/layout/hProcess7" loCatId="process" qsTypeId="urn:microsoft.com/office/officeart/2005/8/quickstyle/simple1" qsCatId="simple" csTypeId="urn:microsoft.com/office/officeart/2005/8/colors/accent1_2" csCatId="accent1" phldr="1"/>
      <dgm:spPr/>
      <dgm:t>
        <a:bodyPr/>
        <a:lstStyle/>
        <a:p>
          <a:endParaRPr lang="en-GB"/>
        </a:p>
      </dgm:t>
    </dgm:pt>
    <dgm:pt modelId="{5E8277A9-B57B-4526-9660-44616DE80B3F}">
      <dgm:prSet phldrT="[Text]"/>
      <dgm:spPr>
        <a:solidFill>
          <a:srgbClr val="D91B5A"/>
        </a:solidFill>
        <a:ln>
          <a:solidFill>
            <a:srgbClr val="D91B5A"/>
          </a:solidFill>
        </a:ln>
      </dgm:spPr>
      <dgm:t>
        <a:bodyPr/>
        <a:lstStyle/>
        <a:p>
          <a:r>
            <a:rPr lang="en-GB" b="1" dirty="0">
              <a:solidFill>
                <a:schemeClr val="bg1"/>
              </a:solidFill>
              <a:latin typeface="Aptos" panose="020B0004020202020204" pitchFamily="34" charset="0"/>
            </a:rPr>
            <a:t>Step 1</a:t>
          </a:r>
        </a:p>
      </dgm:t>
    </dgm:pt>
    <dgm:pt modelId="{D35E4ACD-D406-4367-A820-05EEBACC5635}" type="parTrans" cxnId="{699D8974-7CC4-40A7-B11E-2FB22C06C942}">
      <dgm:prSet/>
      <dgm:spPr/>
      <dgm:t>
        <a:bodyPr/>
        <a:lstStyle/>
        <a:p>
          <a:endParaRPr lang="en-GB"/>
        </a:p>
      </dgm:t>
    </dgm:pt>
    <dgm:pt modelId="{CF1EA295-707A-4D56-9248-1C01BCC34109}" type="sibTrans" cxnId="{699D8974-7CC4-40A7-B11E-2FB22C06C942}">
      <dgm:prSet/>
      <dgm:spPr/>
      <dgm:t>
        <a:bodyPr/>
        <a:lstStyle/>
        <a:p>
          <a:endParaRPr lang="en-GB"/>
        </a:p>
      </dgm:t>
    </dgm:pt>
    <dgm:pt modelId="{09222284-FDB7-4C1A-9289-FDBF5C2D5319}">
      <dgm:prSet phldrT="[Text]"/>
      <dgm:spPr/>
      <dgm:t>
        <a:bodyPr/>
        <a:lstStyle/>
        <a:p>
          <a:pPr>
            <a:buClr>
              <a:schemeClr val="dk1"/>
            </a:buClr>
            <a:buSzPts val="2800"/>
            <a:buNone/>
          </a:pPr>
          <a:r>
            <a:rPr lang="en-GB" b="1" dirty="0">
              <a:solidFill>
                <a:schemeClr val="bg1"/>
              </a:solidFill>
              <a:latin typeface="Aptos" panose="020B0004020202020204" pitchFamily="34" charset="0"/>
            </a:rPr>
            <a:t>If you see this sort of request and you are unsure, wait until you can verify it –  ideally face to face with the person, or over a phone number that you already have.</a:t>
          </a:r>
        </a:p>
      </dgm:t>
    </dgm:pt>
    <dgm:pt modelId="{C7A6A2C4-ED51-41E8-ADB6-7BC9E7AEA0CD}" type="parTrans" cxnId="{7C01E618-C792-4E75-9648-B1AFACBEC22F}">
      <dgm:prSet/>
      <dgm:spPr/>
      <dgm:t>
        <a:bodyPr/>
        <a:lstStyle/>
        <a:p>
          <a:endParaRPr lang="en-GB"/>
        </a:p>
      </dgm:t>
    </dgm:pt>
    <dgm:pt modelId="{9D0B8DF3-1129-40C6-89D0-D554FB0367D6}" type="sibTrans" cxnId="{7C01E618-C792-4E75-9648-B1AFACBEC22F}">
      <dgm:prSet/>
      <dgm:spPr/>
      <dgm:t>
        <a:bodyPr/>
        <a:lstStyle/>
        <a:p>
          <a:endParaRPr lang="en-GB"/>
        </a:p>
      </dgm:t>
    </dgm:pt>
    <dgm:pt modelId="{8647DC2D-729B-42F8-9CA5-12CF78E65FDF}">
      <dgm:prSet phldrT="[Text]"/>
      <dgm:spPr>
        <a:solidFill>
          <a:srgbClr val="D91B5A"/>
        </a:solidFill>
        <a:ln>
          <a:solidFill>
            <a:srgbClr val="D91B5A"/>
          </a:solidFill>
        </a:ln>
      </dgm:spPr>
      <dgm:t>
        <a:bodyPr/>
        <a:lstStyle/>
        <a:p>
          <a:r>
            <a:rPr lang="en-GB" b="1" dirty="0">
              <a:solidFill>
                <a:schemeClr val="bg1"/>
              </a:solidFill>
              <a:latin typeface="Aptos" panose="020B0004020202020204" pitchFamily="34" charset="0"/>
            </a:rPr>
            <a:t>Step 2</a:t>
          </a:r>
        </a:p>
      </dgm:t>
    </dgm:pt>
    <dgm:pt modelId="{CB9A278D-03E4-4D19-A3C7-3D90168E6372}" type="parTrans" cxnId="{2CA0FBF0-CDCE-4856-9CCC-67B2BB51727B}">
      <dgm:prSet/>
      <dgm:spPr/>
      <dgm:t>
        <a:bodyPr/>
        <a:lstStyle/>
        <a:p>
          <a:endParaRPr lang="en-GB"/>
        </a:p>
      </dgm:t>
    </dgm:pt>
    <dgm:pt modelId="{4E575225-1808-466B-9EC5-EB17BD92D2C5}" type="sibTrans" cxnId="{2CA0FBF0-CDCE-4856-9CCC-67B2BB51727B}">
      <dgm:prSet/>
      <dgm:spPr/>
      <dgm:t>
        <a:bodyPr/>
        <a:lstStyle/>
        <a:p>
          <a:endParaRPr lang="en-GB"/>
        </a:p>
      </dgm:t>
    </dgm:pt>
    <dgm:pt modelId="{DEEB3E8F-AF74-410A-A48D-10D334F6C996}">
      <dgm:prSet phldrT="[Text]"/>
      <dgm:spPr/>
      <dgm:t>
        <a:bodyPr/>
        <a:lstStyle/>
        <a:p>
          <a:pPr>
            <a:buClr>
              <a:schemeClr val="dk1"/>
            </a:buClr>
            <a:buSzPts val="2800"/>
            <a:buNone/>
          </a:pPr>
          <a:r>
            <a:rPr lang="en-GB" b="1" dirty="0">
              <a:solidFill>
                <a:schemeClr val="bg1"/>
              </a:solidFill>
              <a:latin typeface="Aptos" panose="020B0004020202020204" pitchFamily="34" charset="0"/>
            </a:rPr>
            <a:t>Only reply to known email addresses (it may look like the right address, double  check).</a:t>
          </a:r>
        </a:p>
      </dgm:t>
    </dgm:pt>
    <dgm:pt modelId="{3C7188DA-CAEE-4FC8-95C3-409FA27CCF5B}" type="parTrans" cxnId="{15E7F60D-4F22-455D-B1D9-2B115EA54D60}">
      <dgm:prSet/>
      <dgm:spPr/>
      <dgm:t>
        <a:bodyPr/>
        <a:lstStyle/>
        <a:p>
          <a:endParaRPr lang="en-GB"/>
        </a:p>
      </dgm:t>
    </dgm:pt>
    <dgm:pt modelId="{493A67D1-B8D2-41B5-AF64-A5431DD0C85B}" type="sibTrans" cxnId="{15E7F60D-4F22-455D-B1D9-2B115EA54D60}">
      <dgm:prSet/>
      <dgm:spPr/>
      <dgm:t>
        <a:bodyPr/>
        <a:lstStyle/>
        <a:p>
          <a:endParaRPr lang="en-GB"/>
        </a:p>
      </dgm:t>
    </dgm:pt>
    <dgm:pt modelId="{8678E10F-067D-4CBB-80C6-D735775C4FF6}">
      <dgm:prSet phldrT="[Text]"/>
      <dgm:spPr/>
      <dgm:t>
        <a:bodyPr/>
        <a:lstStyle/>
        <a:p>
          <a:pPr>
            <a:buClr>
              <a:schemeClr val="dk1"/>
            </a:buClr>
            <a:buSzPts val="2800"/>
            <a:buNone/>
          </a:pPr>
          <a:r>
            <a:rPr lang="en-GB" b="1" dirty="0">
              <a:solidFill>
                <a:schemeClr val="bg1"/>
              </a:solidFill>
              <a:latin typeface="Aptos" panose="020B0004020202020204" pitchFamily="34" charset="0"/>
            </a:rPr>
            <a:t>Don’t give out extra information (only …. can deal with that, we only allow  payments up to….).</a:t>
          </a:r>
        </a:p>
      </dgm:t>
    </dgm:pt>
    <dgm:pt modelId="{4C2347F9-BCA0-4E02-8F11-5177FDCFACEF}" type="parTrans" cxnId="{4A1BEDD5-2834-42C7-820A-FEC1C467B5B1}">
      <dgm:prSet/>
      <dgm:spPr/>
      <dgm:t>
        <a:bodyPr/>
        <a:lstStyle/>
        <a:p>
          <a:endParaRPr lang="en-GB"/>
        </a:p>
      </dgm:t>
    </dgm:pt>
    <dgm:pt modelId="{1CBDC793-BF18-4995-8EE0-0B23C4A24856}" type="sibTrans" cxnId="{4A1BEDD5-2834-42C7-820A-FEC1C467B5B1}">
      <dgm:prSet/>
      <dgm:spPr/>
      <dgm:t>
        <a:bodyPr/>
        <a:lstStyle/>
        <a:p>
          <a:endParaRPr lang="en-GB"/>
        </a:p>
      </dgm:t>
    </dgm:pt>
    <dgm:pt modelId="{6BE52266-5B62-4C74-9DF3-E470B2C5EE28}">
      <dgm:prSet phldrT="[Text]"/>
      <dgm:spPr>
        <a:solidFill>
          <a:srgbClr val="D91B5A"/>
        </a:solidFill>
        <a:ln>
          <a:solidFill>
            <a:srgbClr val="D91B5A"/>
          </a:solidFill>
        </a:ln>
      </dgm:spPr>
      <dgm:t>
        <a:bodyPr/>
        <a:lstStyle/>
        <a:p>
          <a:r>
            <a:rPr lang="en-GB" b="1" dirty="0">
              <a:solidFill>
                <a:schemeClr val="bg1"/>
              </a:solidFill>
              <a:latin typeface="Aptos" panose="020B0004020202020204" pitchFamily="34" charset="0"/>
            </a:rPr>
            <a:t>Step 4</a:t>
          </a:r>
        </a:p>
      </dgm:t>
    </dgm:pt>
    <dgm:pt modelId="{5DE46807-6028-495E-81E2-F8B4A9902700}" type="parTrans" cxnId="{F023E424-7F9D-46E7-ACC7-7D458CFC4B1E}">
      <dgm:prSet/>
      <dgm:spPr/>
      <dgm:t>
        <a:bodyPr/>
        <a:lstStyle/>
        <a:p>
          <a:endParaRPr lang="en-GB"/>
        </a:p>
      </dgm:t>
    </dgm:pt>
    <dgm:pt modelId="{02589782-A83C-407A-A7D1-5EC5B116685F}" type="sibTrans" cxnId="{F023E424-7F9D-46E7-ACC7-7D458CFC4B1E}">
      <dgm:prSet/>
      <dgm:spPr/>
      <dgm:t>
        <a:bodyPr/>
        <a:lstStyle/>
        <a:p>
          <a:endParaRPr lang="en-GB"/>
        </a:p>
      </dgm:t>
    </dgm:pt>
    <dgm:pt modelId="{6D6A9922-D6BE-4E56-B1D5-2F7746D69B28}">
      <dgm:prSet phldrT="[Text]"/>
      <dgm:spPr>
        <a:solidFill>
          <a:srgbClr val="D91B5A"/>
        </a:solidFill>
        <a:ln>
          <a:solidFill>
            <a:srgbClr val="D91B5A"/>
          </a:solidFill>
        </a:ln>
      </dgm:spPr>
      <dgm:t>
        <a:bodyPr/>
        <a:lstStyle/>
        <a:p>
          <a:r>
            <a:rPr lang="en-GB" b="1" dirty="0">
              <a:solidFill>
                <a:schemeClr val="bg1"/>
              </a:solidFill>
              <a:latin typeface="Aptos" panose="020B0004020202020204" pitchFamily="34" charset="0"/>
            </a:rPr>
            <a:t>Step 3</a:t>
          </a:r>
        </a:p>
      </dgm:t>
    </dgm:pt>
    <dgm:pt modelId="{788039CD-0255-42D8-88EA-BBF69214D02D}" type="sibTrans" cxnId="{692557E7-9970-4ADF-8C10-77C249DF1B2F}">
      <dgm:prSet/>
      <dgm:spPr/>
      <dgm:t>
        <a:bodyPr/>
        <a:lstStyle/>
        <a:p>
          <a:endParaRPr lang="en-GB"/>
        </a:p>
      </dgm:t>
    </dgm:pt>
    <dgm:pt modelId="{BD6C31F8-B0FA-4935-A5A0-21FCF1B7DD07}" type="parTrans" cxnId="{692557E7-9970-4ADF-8C10-77C249DF1B2F}">
      <dgm:prSet/>
      <dgm:spPr/>
      <dgm:t>
        <a:bodyPr/>
        <a:lstStyle/>
        <a:p>
          <a:endParaRPr lang="en-GB"/>
        </a:p>
      </dgm:t>
    </dgm:pt>
    <dgm:pt modelId="{6C5A9AFF-7AE0-435B-8547-CA8B928E7D6D}">
      <dgm:prSet phldrT="[Text]"/>
      <dgm:spPr/>
      <dgm:t>
        <a:bodyPr/>
        <a:lstStyle/>
        <a:p>
          <a:pPr>
            <a:buClr>
              <a:schemeClr val="dk1"/>
            </a:buClr>
            <a:buSzPts val="2800"/>
            <a:buNone/>
          </a:pPr>
          <a:r>
            <a:rPr lang="en-GB" b="1" dirty="0">
              <a:solidFill>
                <a:schemeClr val="bg1"/>
              </a:solidFill>
              <a:latin typeface="Aptos" panose="020B0004020202020204" pitchFamily="34" charset="0"/>
            </a:rPr>
            <a:t>Report such attempts to phishing@.</a:t>
          </a:r>
        </a:p>
      </dgm:t>
    </dgm:pt>
    <dgm:pt modelId="{7D58A6EA-F005-4D19-8829-971E9FED03A0}" type="parTrans" cxnId="{491E0712-7146-4FFD-9A8D-5B2BE4CC538D}">
      <dgm:prSet/>
      <dgm:spPr/>
      <dgm:t>
        <a:bodyPr/>
        <a:lstStyle/>
        <a:p>
          <a:endParaRPr lang="en-GB"/>
        </a:p>
      </dgm:t>
    </dgm:pt>
    <dgm:pt modelId="{014041D2-D5A0-4347-8007-224C875AB0E0}" type="sibTrans" cxnId="{491E0712-7146-4FFD-9A8D-5B2BE4CC538D}">
      <dgm:prSet/>
      <dgm:spPr/>
      <dgm:t>
        <a:bodyPr/>
        <a:lstStyle/>
        <a:p>
          <a:endParaRPr lang="en-GB"/>
        </a:p>
      </dgm:t>
    </dgm:pt>
    <dgm:pt modelId="{FC985643-A1ED-440B-B63F-6B217BFAAA18}" type="pres">
      <dgm:prSet presAssocID="{F0AADD56-6CAC-42EC-946B-FE954B14FBA4}" presName="Name0" presStyleCnt="0">
        <dgm:presLayoutVars>
          <dgm:dir/>
          <dgm:animLvl val="lvl"/>
          <dgm:resizeHandles val="exact"/>
        </dgm:presLayoutVars>
      </dgm:prSet>
      <dgm:spPr/>
    </dgm:pt>
    <dgm:pt modelId="{8E3B506B-2663-421F-B49E-36F2728B7CA4}" type="pres">
      <dgm:prSet presAssocID="{5E8277A9-B57B-4526-9660-44616DE80B3F}" presName="compositeNode" presStyleCnt="0">
        <dgm:presLayoutVars>
          <dgm:bulletEnabled val="1"/>
        </dgm:presLayoutVars>
      </dgm:prSet>
      <dgm:spPr/>
    </dgm:pt>
    <dgm:pt modelId="{5F3AB820-56FC-43EB-B2DE-985D1201EDFE}" type="pres">
      <dgm:prSet presAssocID="{5E8277A9-B57B-4526-9660-44616DE80B3F}" presName="bgRect" presStyleLbl="node1" presStyleIdx="0" presStyleCnt="4"/>
      <dgm:spPr/>
    </dgm:pt>
    <dgm:pt modelId="{35DCB404-9B04-4616-A8EC-4402C8A0FEAC}" type="pres">
      <dgm:prSet presAssocID="{5E8277A9-B57B-4526-9660-44616DE80B3F}" presName="parentNode" presStyleLbl="node1" presStyleIdx="0" presStyleCnt="4">
        <dgm:presLayoutVars>
          <dgm:chMax val="0"/>
          <dgm:bulletEnabled val="1"/>
        </dgm:presLayoutVars>
      </dgm:prSet>
      <dgm:spPr/>
    </dgm:pt>
    <dgm:pt modelId="{0681D0E0-22B9-487E-A8FD-1834ABB1C760}" type="pres">
      <dgm:prSet presAssocID="{5E8277A9-B57B-4526-9660-44616DE80B3F}" presName="childNode" presStyleLbl="node1" presStyleIdx="0" presStyleCnt="4">
        <dgm:presLayoutVars>
          <dgm:bulletEnabled val="1"/>
        </dgm:presLayoutVars>
      </dgm:prSet>
      <dgm:spPr/>
    </dgm:pt>
    <dgm:pt modelId="{992B28B5-518D-4A8B-8A4A-D6F37CB8C6E6}" type="pres">
      <dgm:prSet presAssocID="{CF1EA295-707A-4D56-9248-1C01BCC34109}" presName="hSp" presStyleCnt="0"/>
      <dgm:spPr/>
    </dgm:pt>
    <dgm:pt modelId="{E2DFFB99-AB36-4004-B36E-452995EE0D2C}" type="pres">
      <dgm:prSet presAssocID="{CF1EA295-707A-4D56-9248-1C01BCC34109}" presName="vProcSp" presStyleCnt="0"/>
      <dgm:spPr/>
    </dgm:pt>
    <dgm:pt modelId="{BBA3972D-BEFF-48D5-951E-8FB137A4BC7C}" type="pres">
      <dgm:prSet presAssocID="{CF1EA295-707A-4D56-9248-1C01BCC34109}" presName="vSp1" presStyleCnt="0"/>
      <dgm:spPr/>
    </dgm:pt>
    <dgm:pt modelId="{3D7DA001-E40C-4781-8C13-55E849EC5F19}" type="pres">
      <dgm:prSet presAssocID="{CF1EA295-707A-4D56-9248-1C01BCC34109}" presName="simulatedConn" presStyleLbl="solidFgAcc1" presStyleIdx="0" presStyleCnt="3"/>
      <dgm:spPr>
        <a:solidFill>
          <a:schemeClr val="bg1"/>
        </a:solidFill>
        <a:ln>
          <a:solidFill>
            <a:srgbClr val="D91B5A"/>
          </a:solidFill>
        </a:ln>
      </dgm:spPr>
    </dgm:pt>
    <dgm:pt modelId="{DE4DDFAF-1EAD-48F1-800E-DA2ED9D6B6DB}" type="pres">
      <dgm:prSet presAssocID="{CF1EA295-707A-4D56-9248-1C01BCC34109}" presName="vSp2" presStyleCnt="0"/>
      <dgm:spPr/>
    </dgm:pt>
    <dgm:pt modelId="{67B564A6-0C3A-47F8-8E1B-B28FBCB8F9D1}" type="pres">
      <dgm:prSet presAssocID="{CF1EA295-707A-4D56-9248-1C01BCC34109}" presName="sibTrans" presStyleCnt="0"/>
      <dgm:spPr/>
    </dgm:pt>
    <dgm:pt modelId="{085BEAEB-658A-4912-B8CA-A5AE3FC1DACD}" type="pres">
      <dgm:prSet presAssocID="{8647DC2D-729B-42F8-9CA5-12CF78E65FDF}" presName="compositeNode" presStyleCnt="0">
        <dgm:presLayoutVars>
          <dgm:bulletEnabled val="1"/>
        </dgm:presLayoutVars>
      </dgm:prSet>
      <dgm:spPr/>
    </dgm:pt>
    <dgm:pt modelId="{3E08D1D6-F25A-4052-8B6C-5858A004FFAD}" type="pres">
      <dgm:prSet presAssocID="{8647DC2D-729B-42F8-9CA5-12CF78E65FDF}" presName="bgRect" presStyleLbl="node1" presStyleIdx="1" presStyleCnt="4"/>
      <dgm:spPr/>
    </dgm:pt>
    <dgm:pt modelId="{8CD815FB-B155-49FF-ADA3-7E009DD0699C}" type="pres">
      <dgm:prSet presAssocID="{8647DC2D-729B-42F8-9CA5-12CF78E65FDF}" presName="parentNode" presStyleLbl="node1" presStyleIdx="1" presStyleCnt="4">
        <dgm:presLayoutVars>
          <dgm:chMax val="0"/>
          <dgm:bulletEnabled val="1"/>
        </dgm:presLayoutVars>
      </dgm:prSet>
      <dgm:spPr/>
    </dgm:pt>
    <dgm:pt modelId="{A11DBA4D-E5BB-42AA-A570-4F8F0AB0BC03}" type="pres">
      <dgm:prSet presAssocID="{8647DC2D-729B-42F8-9CA5-12CF78E65FDF}" presName="childNode" presStyleLbl="node1" presStyleIdx="1" presStyleCnt="4">
        <dgm:presLayoutVars>
          <dgm:bulletEnabled val="1"/>
        </dgm:presLayoutVars>
      </dgm:prSet>
      <dgm:spPr/>
    </dgm:pt>
    <dgm:pt modelId="{2743C4DC-EE16-4D18-8FF3-DF17409547DF}" type="pres">
      <dgm:prSet presAssocID="{4E575225-1808-466B-9EC5-EB17BD92D2C5}" presName="hSp" presStyleCnt="0"/>
      <dgm:spPr/>
    </dgm:pt>
    <dgm:pt modelId="{12AA1D57-A873-4D57-9E08-48BC3CD06F82}" type="pres">
      <dgm:prSet presAssocID="{4E575225-1808-466B-9EC5-EB17BD92D2C5}" presName="vProcSp" presStyleCnt="0"/>
      <dgm:spPr/>
    </dgm:pt>
    <dgm:pt modelId="{42781521-C608-48FD-9E92-C80079608A9A}" type="pres">
      <dgm:prSet presAssocID="{4E575225-1808-466B-9EC5-EB17BD92D2C5}" presName="vSp1" presStyleCnt="0"/>
      <dgm:spPr/>
    </dgm:pt>
    <dgm:pt modelId="{826027E7-8D4E-4373-B1D4-628C42634670}" type="pres">
      <dgm:prSet presAssocID="{4E575225-1808-466B-9EC5-EB17BD92D2C5}" presName="simulatedConn" presStyleLbl="solidFgAcc1" presStyleIdx="1" presStyleCnt="3"/>
      <dgm:spPr>
        <a:solidFill>
          <a:schemeClr val="bg1"/>
        </a:solidFill>
        <a:ln>
          <a:solidFill>
            <a:srgbClr val="D91B5A"/>
          </a:solidFill>
        </a:ln>
      </dgm:spPr>
    </dgm:pt>
    <dgm:pt modelId="{F635ACF1-B3E1-4491-9162-5D7C7C9DB611}" type="pres">
      <dgm:prSet presAssocID="{4E575225-1808-466B-9EC5-EB17BD92D2C5}" presName="vSp2" presStyleCnt="0"/>
      <dgm:spPr/>
    </dgm:pt>
    <dgm:pt modelId="{17002E4B-9524-405A-A57F-95932720C5EE}" type="pres">
      <dgm:prSet presAssocID="{4E575225-1808-466B-9EC5-EB17BD92D2C5}" presName="sibTrans" presStyleCnt="0"/>
      <dgm:spPr/>
    </dgm:pt>
    <dgm:pt modelId="{D35AF13A-2189-40E2-B858-B3464794FC2B}" type="pres">
      <dgm:prSet presAssocID="{6D6A9922-D6BE-4E56-B1D5-2F7746D69B28}" presName="compositeNode" presStyleCnt="0">
        <dgm:presLayoutVars>
          <dgm:bulletEnabled val="1"/>
        </dgm:presLayoutVars>
      </dgm:prSet>
      <dgm:spPr/>
    </dgm:pt>
    <dgm:pt modelId="{D58CC1B0-CB9F-4664-A35B-2F904BC095D0}" type="pres">
      <dgm:prSet presAssocID="{6D6A9922-D6BE-4E56-B1D5-2F7746D69B28}" presName="bgRect" presStyleLbl="node1" presStyleIdx="2" presStyleCnt="4"/>
      <dgm:spPr/>
    </dgm:pt>
    <dgm:pt modelId="{4792C9A0-D475-41CE-AB89-344F23238F86}" type="pres">
      <dgm:prSet presAssocID="{6D6A9922-D6BE-4E56-B1D5-2F7746D69B28}" presName="parentNode" presStyleLbl="node1" presStyleIdx="2" presStyleCnt="4">
        <dgm:presLayoutVars>
          <dgm:chMax val="0"/>
          <dgm:bulletEnabled val="1"/>
        </dgm:presLayoutVars>
      </dgm:prSet>
      <dgm:spPr/>
    </dgm:pt>
    <dgm:pt modelId="{C9036014-C81A-4B7B-A60C-A0B188FFC620}" type="pres">
      <dgm:prSet presAssocID="{6D6A9922-D6BE-4E56-B1D5-2F7746D69B28}" presName="childNode" presStyleLbl="node1" presStyleIdx="2" presStyleCnt="4">
        <dgm:presLayoutVars>
          <dgm:bulletEnabled val="1"/>
        </dgm:presLayoutVars>
      </dgm:prSet>
      <dgm:spPr/>
    </dgm:pt>
    <dgm:pt modelId="{EB242879-05DE-4E8F-9583-B4158E57D714}" type="pres">
      <dgm:prSet presAssocID="{788039CD-0255-42D8-88EA-BBF69214D02D}" presName="hSp" presStyleCnt="0"/>
      <dgm:spPr/>
    </dgm:pt>
    <dgm:pt modelId="{AE54DA86-2F5F-4B6A-B3C7-FF14F4C9EB17}" type="pres">
      <dgm:prSet presAssocID="{788039CD-0255-42D8-88EA-BBF69214D02D}" presName="vProcSp" presStyleCnt="0"/>
      <dgm:spPr/>
    </dgm:pt>
    <dgm:pt modelId="{C309135D-1785-4BCB-A005-C634487511C7}" type="pres">
      <dgm:prSet presAssocID="{788039CD-0255-42D8-88EA-BBF69214D02D}" presName="vSp1" presStyleCnt="0"/>
      <dgm:spPr/>
    </dgm:pt>
    <dgm:pt modelId="{33714142-9068-48D8-A9C9-3D47363CA482}" type="pres">
      <dgm:prSet presAssocID="{788039CD-0255-42D8-88EA-BBF69214D02D}" presName="simulatedConn" presStyleLbl="solidFgAcc1" presStyleIdx="2" presStyleCnt="3"/>
      <dgm:spPr>
        <a:solidFill>
          <a:schemeClr val="bg1"/>
        </a:solidFill>
        <a:ln>
          <a:solidFill>
            <a:srgbClr val="D91B5A"/>
          </a:solidFill>
        </a:ln>
      </dgm:spPr>
    </dgm:pt>
    <dgm:pt modelId="{CE6D0745-8E2A-4D46-A2C7-D187386CC9E0}" type="pres">
      <dgm:prSet presAssocID="{788039CD-0255-42D8-88EA-BBF69214D02D}" presName="vSp2" presStyleCnt="0"/>
      <dgm:spPr/>
    </dgm:pt>
    <dgm:pt modelId="{25AAAA7F-DFDE-42AC-AF30-C82E41FB44C1}" type="pres">
      <dgm:prSet presAssocID="{788039CD-0255-42D8-88EA-BBF69214D02D}" presName="sibTrans" presStyleCnt="0"/>
      <dgm:spPr/>
    </dgm:pt>
    <dgm:pt modelId="{B711F090-6F1E-4730-86AC-5C27ED88A53F}" type="pres">
      <dgm:prSet presAssocID="{6BE52266-5B62-4C74-9DF3-E470B2C5EE28}" presName="compositeNode" presStyleCnt="0">
        <dgm:presLayoutVars>
          <dgm:bulletEnabled val="1"/>
        </dgm:presLayoutVars>
      </dgm:prSet>
      <dgm:spPr/>
    </dgm:pt>
    <dgm:pt modelId="{A0031512-4CFC-44CC-9CED-108805F14C92}" type="pres">
      <dgm:prSet presAssocID="{6BE52266-5B62-4C74-9DF3-E470B2C5EE28}" presName="bgRect" presStyleLbl="node1" presStyleIdx="3" presStyleCnt="4"/>
      <dgm:spPr/>
    </dgm:pt>
    <dgm:pt modelId="{B7F36EAC-B244-4808-9BFF-558F61DCC985}" type="pres">
      <dgm:prSet presAssocID="{6BE52266-5B62-4C74-9DF3-E470B2C5EE28}" presName="parentNode" presStyleLbl="node1" presStyleIdx="3" presStyleCnt="4">
        <dgm:presLayoutVars>
          <dgm:chMax val="0"/>
          <dgm:bulletEnabled val="1"/>
        </dgm:presLayoutVars>
      </dgm:prSet>
      <dgm:spPr/>
    </dgm:pt>
    <dgm:pt modelId="{6D93FF0A-53E1-4F6D-961B-BCD77A41E201}" type="pres">
      <dgm:prSet presAssocID="{6BE52266-5B62-4C74-9DF3-E470B2C5EE28}" presName="childNode" presStyleLbl="node1" presStyleIdx="3" presStyleCnt="4">
        <dgm:presLayoutVars>
          <dgm:bulletEnabled val="1"/>
        </dgm:presLayoutVars>
      </dgm:prSet>
      <dgm:spPr/>
    </dgm:pt>
  </dgm:ptLst>
  <dgm:cxnLst>
    <dgm:cxn modelId="{1681F50A-0F3E-4746-979E-17103AD4A675}" type="presOf" srcId="{6BE52266-5B62-4C74-9DF3-E470B2C5EE28}" destId="{B7F36EAC-B244-4808-9BFF-558F61DCC985}" srcOrd="1" destOrd="0" presId="urn:microsoft.com/office/officeart/2005/8/layout/hProcess7"/>
    <dgm:cxn modelId="{BC16020B-6EBE-4B98-B484-659C6F9158A6}" type="presOf" srcId="{6D6A9922-D6BE-4E56-B1D5-2F7746D69B28}" destId="{D58CC1B0-CB9F-4664-A35B-2F904BC095D0}" srcOrd="0" destOrd="0" presId="urn:microsoft.com/office/officeart/2005/8/layout/hProcess7"/>
    <dgm:cxn modelId="{15E7F60D-4F22-455D-B1D9-2B115EA54D60}" srcId="{8647DC2D-729B-42F8-9CA5-12CF78E65FDF}" destId="{DEEB3E8F-AF74-410A-A48D-10D334F6C996}" srcOrd="0" destOrd="0" parTransId="{3C7188DA-CAEE-4FC8-95C3-409FA27CCF5B}" sibTransId="{493A67D1-B8D2-41B5-AF64-A5431DD0C85B}"/>
    <dgm:cxn modelId="{491E0712-7146-4FFD-9A8D-5B2BE4CC538D}" srcId="{6BE52266-5B62-4C74-9DF3-E470B2C5EE28}" destId="{6C5A9AFF-7AE0-435B-8547-CA8B928E7D6D}" srcOrd="0" destOrd="0" parTransId="{7D58A6EA-F005-4D19-8829-971E9FED03A0}" sibTransId="{014041D2-D5A0-4347-8007-224C875AB0E0}"/>
    <dgm:cxn modelId="{7C01E618-C792-4E75-9648-B1AFACBEC22F}" srcId="{5E8277A9-B57B-4526-9660-44616DE80B3F}" destId="{09222284-FDB7-4C1A-9289-FDBF5C2D5319}" srcOrd="0" destOrd="0" parTransId="{C7A6A2C4-ED51-41E8-ADB6-7BC9E7AEA0CD}" sibTransId="{9D0B8DF3-1129-40C6-89D0-D554FB0367D6}"/>
    <dgm:cxn modelId="{F023E424-7F9D-46E7-ACC7-7D458CFC4B1E}" srcId="{F0AADD56-6CAC-42EC-946B-FE954B14FBA4}" destId="{6BE52266-5B62-4C74-9DF3-E470B2C5EE28}" srcOrd="3" destOrd="0" parTransId="{5DE46807-6028-495E-81E2-F8B4A9902700}" sibTransId="{02589782-A83C-407A-A7D1-5EC5B116685F}"/>
    <dgm:cxn modelId="{7134AF25-8439-4598-A9C2-1BFCE09AF1AD}" type="presOf" srcId="{6C5A9AFF-7AE0-435B-8547-CA8B928E7D6D}" destId="{6D93FF0A-53E1-4F6D-961B-BCD77A41E201}" srcOrd="0" destOrd="0" presId="urn:microsoft.com/office/officeart/2005/8/layout/hProcess7"/>
    <dgm:cxn modelId="{55D75E64-2C17-4A3C-BE2A-E22723897660}" type="presOf" srcId="{09222284-FDB7-4C1A-9289-FDBF5C2D5319}" destId="{0681D0E0-22B9-487E-A8FD-1834ABB1C760}" srcOrd="0" destOrd="0" presId="urn:microsoft.com/office/officeart/2005/8/layout/hProcess7"/>
    <dgm:cxn modelId="{D036AD45-A049-42ED-8F21-FE38A783DFC0}" type="presOf" srcId="{6BE52266-5B62-4C74-9DF3-E470B2C5EE28}" destId="{A0031512-4CFC-44CC-9CED-108805F14C92}" srcOrd="0" destOrd="0" presId="urn:microsoft.com/office/officeart/2005/8/layout/hProcess7"/>
    <dgm:cxn modelId="{4279FD4A-979A-4762-8075-F3E2E4CE12A5}" type="presOf" srcId="{8647DC2D-729B-42F8-9CA5-12CF78E65FDF}" destId="{3E08D1D6-F25A-4052-8B6C-5858A004FFAD}" srcOrd="0" destOrd="0" presId="urn:microsoft.com/office/officeart/2005/8/layout/hProcess7"/>
    <dgm:cxn modelId="{71D1566C-5F0F-44B2-8F2A-BA226C7AD751}" type="presOf" srcId="{F0AADD56-6CAC-42EC-946B-FE954B14FBA4}" destId="{FC985643-A1ED-440B-B63F-6B217BFAAA18}" srcOrd="0" destOrd="0" presId="urn:microsoft.com/office/officeart/2005/8/layout/hProcess7"/>
    <dgm:cxn modelId="{0BB4AE70-C15B-4179-8311-CDB7F8717A9F}" type="presOf" srcId="{8647DC2D-729B-42F8-9CA5-12CF78E65FDF}" destId="{8CD815FB-B155-49FF-ADA3-7E009DD0699C}" srcOrd="1" destOrd="0" presId="urn:microsoft.com/office/officeart/2005/8/layout/hProcess7"/>
    <dgm:cxn modelId="{699D8974-7CC4-40A7-B11E-2FB22C06C942}" srcId="{F0AADD56-6CAC-42EC-946B-FE954B14FBA4}" destId="{5E8277A9-B57B-4526-9660-44616DE80B3F}" srcOrd="0" destOrd="0" parTransId="{D35E4ACD-D406-4367-A820-05EEBACC5635}" sibTransId="{CF1EA295-707A-4D56-9248-1C01BCC34109}"/>
    <dgm:cxn modelId="{74D51889-3832-4385-B2A8-84992646ED85}" type="presOf" srcId="{6D6A9922-D6BE-4E56-B1D5-2F7746D69B28}" destId="{4792C9A0-D475-41CE-AB89-344F23238F86}" srcOrd="1" destOrd="0" presId="urn:microsoft.com/office/officeart/2005/8/layout/hProcess7"/>
    <dgm:cxn modelId="{B47020A8-E865-4C4D-B8DA-909B3B2823CD}" type="presOf" srcId="{5E8277A9-B57B-4526-9660-44616DE80B3F}" destId="{5F3AB820-56FC-43EB-B2DE-985D1201EDFE}" srcOrd="0" destOrd="0" presId="urn:microsoft.com/office/officeart/2005/8/layout/hProcess7"/>
    <dgm:cxn modelId="{BA22C8B8-6DE4-4B2B-AB70-BEFC61A9A463}" type="presOf" srcId="{DEEB3E8F-AF74-410A-A48D-10D334F6C996}" destId="{A11DBA4D-E5BB-42AA-A570-4F8F0AB0BC03}" srcOrd="0" destOrd="0" presId="urn:microsoft.com/office/officeart/2005/8/layout/hProcess7"/>
    <dgm:cxn modelId="{E4F6ABBE-7F9D-402B-9123-8E9BC0F3A81C}" type="presOf" srcId="{5E8277A9-B57B-4526-9660-44616DE80B3F}" destId="{35DCB404-9B04-4616-A8EC-4402C8A0FEAC}" srcOrd="1" destOrd="0" presId="urn:microsoft.com/office/officeart/2005/8/layout/hProcess7"/>
    <dgm:cxn modelId="{4A1BEDD5-2834-42C7-820A-FEC1C467B5B1}" srcId="{6D6A9922-D6BE-4E56-B1D5-2F7746D69B28}" destId="{8678E10F-067D-4CBB-80C6-D735775C4FF6}" srcOrd="0" destOrd="0" parTransId="{4C2347F9-BCA0-4E02-8F11-5177FDCFACEF}" sibTransId="{1CBDC793-BF18-4995-8EE0-0B23C4A24856}"/>
    <dgm:cxn modelId="{692557E7-9970-4ADF-8C10-77C249DF1B2F}" srcId="{F0AADD56-6CAC-42EC-946B-FE954B14FBA4}" destId="{6D6A9922-D6BE-4E56-B1D5-2F7746D69B28}" srcOrd="2" destOrd="0" parTransId="{BD6C31F8-B0FA-4935-A5A0-21FCF1B7DD07}" sibTransId="{788039CD-0255-42D8-88EA-BBF69214D02D}"/>
    <dgm:cxn modelId="{2CA0FBF0-CDCE-4856-9CCC-67B2BB51727B}" srcId="{F0AADD56-6CAC-42EC-946B-FE954B14FBA4}" destId="{8647DC2D-729B-42F8-9CA5-12CF78E65FDF}" srcOrd="1" destOrd="0" parTransId="{CB9A278D-03E4-4D19-A3C7-3D90168E6372}" sibTransId="{4E575225-1808-466B-9EC5-EB17BD92D2C5}"/>
    <dgm:cxn modelId="{7F606BFD-7D71-4B41-B9B9-3893D6A9C072}" type="presOf" srcId="{8678E10F-067D-4CBB-80C6-D735775C4FF6}" destId="{C9036014-C81A-4B7B-A60C-A0B188FFC620}" srcOrd="0" destOrd="0" presId="urn:microsoft.com/office/officeart/2005/8/layout/hProcess7"/>
    <dgm:cxn modelId="{2AAD4CDD-F96E-47D3-9EDE-AFBC493039D2}" type="presParOf" srcId="{FC985643-A1ED-440B-B63F-6B217BFAAA18}" destId="{8E3B506B-2663-421F-B49E-36F2728B7CA4}" srcOrd="0" destOrd="0" presId="urn:microsoft.com/office/officeart/2005/8/layout/hProcess7"/>
    <dgm:cxn modelId="{A2DAC1D1-B53B-4B5E-B3FC-6A6AA685DF1B}" type="presParOf" srcId="{8E3B506B-2663-421F-B49E-36F2728B7CA4}" destId="{5F3AB820-56FC-43EB-B2DE-985D1201EDFE}" srcOrd="0" destOrd="0" presId="urn:microsoft.com/office/officeart/2005/8/layout/hProcess7"/>
    <dgm:cxn modelId="{685B98A4-8FE4-4600-903A-62595A3AEDD5}" type="presParOf" srcId="{8E3B506B-2663-421F-B49E-36F2728B7CA4}" destId="{35DCB404-9B04-4616-A8EC-4402C8A0FEAC}" srcOrd="1" destOrd="0" presId="urn:microsoft.com/office/officeart/2005/8/layout/hProcess7"/>
    <dgm:cxn modelId="{8EE17C36-8759-4AFA-845A-2633F89B10EA}" type="presParOf" srcId="{8E3B506B-2663-421F-B49E-36F2728B7CA4}" destId="{0681D0E0-22B9-487E-A8FD-1834ABB1C760}" srcOrd="2" destOrd="0" presId="urn:microsoft.com/office/officeart/2005/8/layout/hProcess7"/>
    <dgm:cxn modelId="{2993B6B1-FC0D-4117-B543-97B977F9F168}" type="presParOf" srcId="{FC985643-A1ED-440B-B63F-6B217BFAAA18}" destId="{992B28B5-518D-4A8B-8A4A-D6F37CB8C6E6}" srcOrd="1" destOrd="0" presId="urn:microsoft.com/office/officeart/2005/8/layout/hProcess7"/>
    <dgm:cxn modelId="{044868CA-3621-4779-B405-24BC618537BF}" type="presParOf" srcId="{FC985643-A1ED-440B-B63F-6B217BFAAA18}" destId="{E2DFFB99-AB36-4004-B36E-452995EE0D2C}" srcOrd="2" destOrd="0" presId="urn:microsoft.com/office/officeart/2005/8/layout/hProcess7"/>
    <dgm:cxn modelId="{8D2A9160-80A2-405E-825A-431E06554BC7}" type="presParOf" srcId="{E2DFFB99-AB36-4004-B36E-452995EE0D2C}" destId="{BBA3972D-BEFF-48D5-951E-8FB137A4BC7C}" srcOrd="0" destOrd="0" presId="urn:microsoft.com/office/officeart/2005/8/layout/hProcess7"/>
    <dgm:cxn modelId="{E2CB0E2E-C301-43BF-893F-613935391300}" type="presParOf" srcId="{E2DFFB99-AB36-4004-B36E-452995EE0D2C}" destId="{3D7DA001-E40C-4781-8C13-55E849EC5F19}" srcOrd="1" destOrd="0" presId="urn:microsoft.com/office/officeart/2005/8/layout/hProcess7"/>
    <dgm:cxn modelId="{3B506E0B-43B2-4565-BF17-0C8366B295FD}" type="presParOf" srcId="{E2DFFB99-AB36-4004-B36E-452995EE0D2C}" destId="{DE4DDFAF-1EAD-48F1-800E-DA2ED9D6B6DB}" srcOrd="2" destOrd="0" presId="urn:microsoft.com/office/officeart/2005/8/layout/hProcess7"/>
    <dgm:cxn modelId="{5A351D0B-1027-4824-A23F-06CF657E30CC}" type="presParOf" srcId="{FC985643-A1ED-440B-B63F-6B217BFAAA18}" destId="{67B564A6-0C3A-47F8-8E1B-B28FBCB8F9D1}" srcOrd="3" destOrd="0" presId="urn:microsoft.com/office/officeart/2005/8/layout/hProcess7"/>
    <dgm:cxn modelId="{51F0D8F3-F4A5-4581-8E33-8AF8F4D9AA1D}" type="presParOf" srcId="{FC985643-A1ED-440B-B63F-6B217BFAAA18}" destId="{085BEAEB-658A-4912-B8CA-A5AE3FC1DACD}" srcOrd="4" destOrd="0" presId="urn:microsoft.com/office/officeart/2005/8/layout/hProcess7"/>
    <dgm:cxn modelId="{D13CCA27-9C75-4B1D-A925-0DD24A2CACFD}" type="presParOf" srcId="{085BEAEB-658A-4912-B8CA-A5AE3FC1DACD}" destId="{3E08D1D6-F25A-4052-8B6C-5858A004FFAD}" srcOrd="0" destOrd="0" presId="urn:microsoft.com/office/officeart/2005/8/layout/hProcess7"/>
    <dgm:cxn modelId="{EFFAFA10-9BDD-4A8C-9F73-54242A4B697A}" type="presParOf" srcId="{085BEAEB-658A-4912-B8CA-A5AE3FC1DACD}" destId="{8CD815FB-B155-49FF-ADA3-7E009DD0699C}" srcOrd="1" destOrd="0" presId="urn:microsoft.com/office/officeart/2005/8/layout/hProcess7"/>
    <dgm:cxn modelId="{1FA46D0A-BAB1-40A2-A380-9510655C30B0}" type="presParOf" srcId="{085BEAEB-658A-4912-B8CA-A5AE3FC1DACD}" destId="{A11DBA4D-E5BB-42AA-A570-4F8F0AB0BC03}" srcOrd="2" destOrd="0" presId="urn:microsoft.com/office/officeart/2005/8/layout/hProcess7"/>
    <dgm:cxn modelId="{5ED84852-DBE9-4FCB-8357-C1994E3B8629}" type="presParOf" srcId="{FC985643-A1ED-440B-B63F-6B217BFAAA18}" destId="{2743C4DC-EE16-4D18-8FF3-DF17409547DF}" srcOrd="5" destOrd="0" presId="urn:microsoft.com/office/officeart/2005/8/layout/hProcess7"/>
    <dgm:cxn modelId="{DD33B482-B06B-4D00-8232-910DCF8C4187}" type="presParOf" srcId="{FC985643-A1ED-440B-B63F-6B217BFAAA18}" destId="{12AA1D57-A873-4D57-9E08-48BC3CD06F82}" srcOrd="6" destOrd="0" presId="urn:microsoft.com/office/officeart/2005/8/layout/hProcess7"/>
    <dgm:cxn modelId="{E2030A17-11B7-478F-A3EE-2C16DB00595C}" type="presParOf" srcId="{12AA1D57-A873-4D57-9E08-48BC3CD06F82}" destId="{42781521-C608-48FD-9E92-C80079608A9A}" srcOrd="0" destOrd="0" presId="urn:microsoft.com/office/officeart/2005/8/layout/hProcess7"/>
    <dgm:cxn modelId="{32E0D2C3-95A3-4E4D-BA63-554CCFE0B037}" type="presParOf" srcId="{12AA1D57-A873-4D57-9E08-48BC3CD06F82}" destId="{826027E7-8D4E-4373-B1D4-628C42634670}" srcOrd="1" destOrd="0" presId="urn:microsoft.com/office/officeart/2005/8/layout/hProcess7"/>
    <dgm:cxn modelId="{B9D4FFF6-372D-4D50-96DC-02FAE9596032}" type="presParOf" srcId="{12AA1D57-A873-4D57-9E08-48BC3CD06F82}" destId="{F635ACF1-B3E1-4491-9162-5D7C7C9DB611}" srcOrd="2" destOrd="0" presId="urn:microsoft.com/office/officeart/2005/8/layout/hProcess7"/>
    <dgm:cxn modelId="{7465416B-596F-407E-9E97-11D7F32E7BA1}" type="presParOf" srcId="{FC985643-A1ED-440B-B63F-6B217BFAAA18}" destId="{17002E4B-9524-405A-A57F-95932720C5EE}" srcOrd="7" destOrd="0" presId="urn:microsoft.com/office/officeart/2005/8/layout/hProcess7"/>
    <dgm:cxn modelId="{9DFAA1DE-1D32-4CAD-B1AD-ED73F13F48D4}" type="presParOf" srcId="{FC985643-A1ED-440B-B63F-6B217BFAAA18}" destId="{D35AF13A-2189-40E2-B858-B3464794FC2B}" srcOrd="8" destOrd="0" presId="urn:microsoft.com/office/officeart/2005/8/layout/hProcess7"/>
    <dgm:cxn modelId="{8DFE5C01-E445-4CBD-AEE4-289404649881}" type="presParOf" srcId="{D35AF13A-2189-40E2-B858-B3464794FC2B}" destId="{D58CC1B0-CB9F-4664-A35B-2F904BC095D0}" srcOrd="0" destOrd="0" presId="urn:microsoft.com/office/officeart/2005/8/layout/hProcess7"/>
    <dgm:cxn modelId="{E1E671F1-CA27-4A8F-B596-2B2F24797468}" type="presParOf" srcId="{D35AF13A-2189-40E2-B858-B3464794FC2B}" destId="{4792C9A0-D475-41CE-AB89-344F23238F86}" srcOrd="1" destOrd="0" presId="urn:microsoft.com/office/officeart/2005/8/layout/hProcess7"/>
    <dgm:cxn modelId="{798EEF2A-1804-4EF7-86A9-73128E2DF7BC}" type="presParOf" srcId="{D35AF13A-2189-40E2-B858-B3464794FC2B}" destId="{C9036014-C81A-4B7B-A60C-A0B188FFC620}" srcOrd="2" destOrd="0" presId="urn:microsoft.com/office/officeart/2005/8/layout/hProcess7"/>
    <dgm:cxn modelId="{51C6A9EF-33AF-44E2-8C53-3C404DAE8A9D}" type="presParOf" srcId="{FC985643-A1ED-440B-B63F-6B217BFAAA18}" destId="{EB242879-05DE-4E8F-9583-B4158E57D714}" srcOrd="9" destOrd="0" presId="urn:microsoft.com/office/officeart/2005/8/layout/hProcess7"/>
    <dgm:cxn modelId="{E5893B4C-E4B0-40A2-AF4D-07B280336838}" type="presParOf" srcId="{FC985643-A1ED-440B-B63F-6B217BFAAA18}" destId="{AE54DA86-2F5F-4B6A-B3C7-FF14F4C9EB17}" srcOrd="10" destOrd="0" presId="urn:microsoft.com/office/officeart/2005/8/layout/hProcess7"/>
    <dgm:cxn modelId="{CEFE88D2-E1D4-4A4A-948B-04CCAAC53EA3}" type="presParOf" srcId="{AE54DA86-2F5F-4B6A-B3C7-FF14F4C9EB17}" destId="{C309135D-1785-4BCB-A005-C634487511C7}" srcOrd="0" destOrd="0" presId="urn:microsoft.com/office/officeart/2005/8/layout/hProcess7"/>
    <dgm:cxn modelId="{2636E9C3-09E2-48B5-8221-275278BC9ACA}" type="presParOf" srcId="{AE54DA86-2F5F-4B6A-B3C7-FF14F4C9EB17}" destId="{33714142-9068-48D8-A9C9-3D47363CA482}" srcOrd="1" destOrd="0" presId="urn:microsoft.com/office/officeart/2005/8/layout/hProcess7"/>
    <dgm:cxn modelId="{DD77A05F-85FD-42B3-8839-25B6974C2463}" type="presParOf" srcId="{AE54DA86-2F5F-4B6A-B3C7-FF14F4C9EB17}" destId="{CE6D0745-8E2A-4D46-A2C7-D187386CC9E0}" srcOrd="2" destOrd="0" presId="urn:microsoft.com/office/officeart/2005/8/layout/hProcess7"/>
    <dgm:cxn modelId="{67293631-FB70-4FF1-BB5F-5814D7423652}" type="presParOf" srcId="{FC985643-A1ED-440B-B63F-6B217BFAAA18}" destId="{25AAAA7F-DFDE-42AC-AF30-C82E41FB44C1}" srcOrd="11" destOrd="0" presId="urn:microsoft.com/office/officeart/2005/8/layout/hProcess7"/>
    <dgm:cxn modelId="{C4FCD9E9-CF0B-47E5-A7E6-143C264ED721}" type="presParOf" srcId="{FC985643-A1ED-440B-B63F-6B217BFAAA18}" destId="{B711F090-6F1E-4730-86AC-5C27ED88A53F}" srcOrd="12" destOrd="0" presId="urn:microsoft.com/office/officeart/2005/8/layout/hProcess7"/>
    <dgm:cxn modelId="{64D5866C-74D7-4D14-8505-8C18AF6347D8}" type="presParOf" srcId="{B711F090-6F1E-4730-86AC-5C27ED88A53F}" destId="{A0031512-4CFC-44CC-9CED-108805F14C92}" srcOrd="0" destOrd="0" presId="urn:microsoft.com/office/officeart/2005/8/layout/hProcess7"/>
    <dgm:cxn modelId="{F257583E-0B1B-41EE-B454-F7C813AC251F}" type="presParOf" srcId="{B711F090-6F1E-4730-86AC-5C27ED88A53F}" destId="{B7F36EAC-B244-4808-9BFF-558F61DCC985}" srcOrd="1" destOrd="0" presId="urn:microsoft.com/office/officeart/2005/8/layout/hProcess7"/>
    <dgm:cxn modelId="{6F9007CE-39DD-43EC-9CD7-643A98B240DD}" type="presParOf" srcId="{B711F090-6F1E-4730-86AC-5C27ED88A53F}" destId="{6D93FF0A-53E1-4F6D-961B-BCD77A41E201}" srcOrd="2" destOrd="0" presId="urn:microsoft.com/office/officeart/2005/8/layout/hProcess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D0623F-9B85-484E-A52E-05C367E85A15}">
      <dsp:nvSpPr>
        <dsp:cNvPr id="0" name=""/>
        <dsp:cNvSpPr/>
      </dsp:nvSpPr>
      <dsp:spPr>
        <a:xfrm rot="10800000">
          <a:off x="1173443" y="2526"/>
          <a:ext cx="6157458" cy="1505029"/>
        </a:xfrm>
        <a:prstGeom prst="homePlate">
          <a:avLst/>
        </a:prstGeom>
        <a:solidFill>
          <a:srgbClr val="D91B5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3676" tIns="80010" rIns="149352" bIns="80010" numCol="1" spcCol="1270" anchor="ctr" anchorCtr="0">
          <a:noAutofit/>
        </a:bodyPr>
        <a:lstStyle/>
        <a:p>
          <a:pPr marL="0" lvl="0" indent="0" algn="ctr" defTabSz="933450">
            <a:lnSpc>
              <a:spcPct val="90000"/>
            </a:lnSpc>
            <a:spcBef>
              <a:spcPct val="0"/>
            </a:spcBef>
            <a:spcAft>
              <a:spcPct val="35000"/>
            </a:spcAft>
            <a:buClr>
              <a:schemeClr val="dk1"/>
            </a:buClr>
            <a:buSzPts val="2400"/>
            <a:buFont typeface="Noto Sans Symbols"/>
            <a:buNone/>
          </a:pPr>
          <a:r>
            <a:rPr lang="en-GB" sz="2100" b="1" kern="1200" dirty="0">
              <a:latin typeface="Aptos" panose="020B0004020202020204" pitchFamily="34" charset="0"/>
            </a:rPr>
            <a:t>The standard method of accountancy for Societies is Single Entry Book-Keeping where income and expenditure is recorded only once in the Cash Book.</a:t>
          </a:r>
        </a:p>
      </dsp:txBody>
      <dsp:txXfrm rot="10800000">
        <a:off x="1549700" y="2526"/>
        <a:ext cx="5781201" cy="1505029"/>
      </dsp:txXfrm>
    </dsp:sp>
    <dsp:sp modelId="{03001EEC-62F0-4E78-948F-67D950DAA795}">
      <dsp:nvSpPr>
        <dsp:cNvPr id="0" name=""/>
        <dsp:cNvSpPr/>
      </dsp:nvSpPr>
      <dsp:spPr>
        <a:xfrm>
          <a:off x="797097" y="2526"/>
          <a:ext cx="1505029" cy="1505029"/>
        </a:xfrm>
        <a:prstGeom prst="ellipse">
          <a:avLst/>
        </a:prstGeom>
        <a:solidFill>
          <a:schemeClr val="bg1"/>
        </a:solidFill>
        <a:ln w="25400" cap="flat" cmpd="sng" algn="ctr">
          <a:solidFill>
            <a:srgbClr val="D91B5A"/>
          </a:solidFill>
          <a:prstDash val="solid"/>
        </a:ln>
        <a:effectLst/>
      </dsp:spPr>
      <dsp:style>
        <a:lnRef idx="2">
          <a:scrgbClr r="0" g="0" b="0"/>
        </a:lnRef>
        <a:fillRef idx="1">
          <a:scrgbClr r="0" g="0" b="0"/>
        </a:fillRef>
        <a:effectRef idx="0">
          <a:scrgbClr r="0" g="0" b="0"/>
        </a:effectRef>
        <a:fontRef idx="minor"/>
      </dsp:style>
    </dsp:sp>
    <dsp:sp modelId="{CD9CA4AF-D10B-4EC8-8F27-6C8DB8189AB6}">
      <dsp:nvSpPr>
        <dsp:cNvPr id="0" name=""/>
        <dsp:cNvSpPr/>
      </dsp:nvSpPr>
      <dsp:spPr>
        <a:xfrm rot="10800000">
          <a:off x="1174537" y="1956818"/>
          <a:ext cx="6155999" cy="1505029"/>
        </a:xfrm>
        <a:prstGeom prst="homePlate">
          <a:avLst/>
        </a:prstGeom>
        <a:solidFill>
          <a:srgbClr val="D91B5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3676" tIns="80010" rIns="149352" bIns="80010" numCol="1" spcCol="1270" anchor="ctr" anchorCtr="0">
          <a:noAutofit/>
        </a:bodyPr>
        <a:lstStyle/>
        <a:p>
          <a:pPr marL="0" lvl="0" indent="0" algn="ctr" defTabSz="933450">
            <a:lnSpc>
              <a:spcPct val="90000"/>
            </a:lnSpc>
            <a:spcBef>
              <a:spcPct val="0"/>
            </a:spcBef>
            <a:spcAft>
              <a:spcPct val="35000"/>
            </a:spcAft>
            <a:buClr>
              <a:schemeClr val="dk1"/>
            </a:buClr>
            <a:buSzPts val="2400"/>
            <a:buFont typeface="Noto Sans Symbols"/>
            <a:buNone/>
          </a:pPr>
          <a:r>
            <a:rPr lang="en-GB" sz="2100" b="1" kern="1200" dirty="0">
              <a:latin typeface="Aptos" panose="020B0004020202020204" pitchFamily="34" charset="0"/>
            </a:rPr>
            <a:t>The Cash Book consists of all cash receipts and payments for both society’s petty cash and bank account.</a:t>
          </a:r>
        </a:p>
      </dsp:txBody>
      <dsp:txXfrm rot="10800000">
        <a:off x="1550794" y="1956818"/>
        <a:ext cx="5779742" cy="1505029"/>
      </dsp:txXfrm>
    </dsp:sp>
    <dsp:sp modelId="{1915AB03-2928-4F7F-AD21-20DFA431FED9}">
      <dsp:nvSpPr>
        <dsp:cNvPr id="0" name=""/>
        <dsp:cNvSpPr/>
      </dsp:nvSpPr>
      <dsp:spPr>
        <a:xfrm>
          <a:off x="675736" y="1956818"/>
          <a:ext cx="1505029" cy="1505029"/>
        </a:xfrm>
        <a:prstGeom prst="ellipse">
          <a:avLst/>
        </a:prstGeom>
        <a:solidFill>
          <a:schemeClr val="bg1"/>
        </a:solidFill>
        <a:ln w="25400" cap="flat" cmpd="sng" algn="ctr">
          <a:solidFill>
            <a:srgbClr val="D91B5A"/>
          </a:solidFill>
          <a:prstDash val="solid"/>
        </a:ln>
        <a:effectLst/>
      </dsp:spPr>
      <dsp:style>
        <a:lnRef idx="2">
          <a:scrgbClr r="0" g="0" b="0"/>
        </a:lnRef>
        <a:fillRef idx="1">
          <a:scrgbClr r="0" g="0" b="0"/>
        </a:fillRef>
        <a:effectRef idx="0">
          <a:scrgbClr r="0" g="0" b="0"/>
        </a:effectRef>
        <a:fontRef idx="minor"/>
      </dsp:style>
    </dsp:sp>
    <dsp:sp modelId="{FBF26986-7B86-41F6-B9B5-B5493C162EAC}">
      <dsp:nvSpPr>
        <dsp:cNvPr id="0" name=""/>
        <dsp:cNvSpPr/>
      </dsp:nvSpPr>
      <dsp:spPr>
        <a:xfrm rot="10800000">
          <a:off x="1174537" y="3911110"/>
          <a:ext cx="6155999" cy="1505029"/>
        </a:xfrm>
        <a:prstGeom prst="homePlate">
          <a:avLst/>
        </a:prstGeom>
        <a:solidFill>
          <a:srgbClr val="D91B5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3676" tIns="80010" rIns="149352" bIns="80010" numCol="1" spcCol="1270" anchor="ctr" anchorCtr="0">
          <a:noAutofit/>
        </a:bodyPr>
        <a:lstStyle/>
        <a:p>
          <a:pPr marL="0" lvl="0" indent="0" algn="ctr" defTabSz="933450">
            <a:lnSpc>
              <a:spcPct val="90000"/>
            </a:lnSpc>
            <a:spcBef>
              <a:spcPct val="0"/>
            </a:spcBef>
            <a:spcAft>
              <a:spcPct val="35000"/>
            </a:spcAft>
            <a:buClr>
              <a:schemeClr val="dk1"/>
            </a:buClr>
            <a:buSzPts val="2800"/>
            <a:buFont typeface="Noto Sans Symbols"/>
            <a:buNone/>
          </a:pPr>
          <a:r>
            <a:rPr lang="en-GB" sz="2100" b="1" kern="1200" dirty="0">
              <a:latin typeface="Aptos" panose="020B0004020202020204" pitchFamily="34" charset="0"/>
            </a:rPr>
            <a:t>In a Single Entry Book-Keeping system, the cash book is the principal ledger.</a:t>
          </a:r>
        </a:p>
      </dsp:txBody>
      <dsp:txXfrm rot="10800000">
        <a:off x="1550794" y="3911110"/>
        <a:ext cx="5779742" cy="1505029"/>
      </dsp:txXfrm>
    </dsp:sp>
    <dsp:sp modelId="{5F26E4CE-9CCB-4F34-BE68-16A7E0E79270}">
      <dsp:nvSpPr>
        <dsp:cNvPr id="0" name=""/>
        <dsp:cNvSpPr/>
      </dsp:nvSpPr>
      <dsp:spPr>
        <a:xfrm>
          <a:off x="797462" y="3911110"/>
          <a:ext cx="1505029" cy="1505029"/>
        </a:xfrm>
        <a:prstGeom prst="ellipse">
          <a:avLst/>
        </a:prstGeom>
        <a:solidFill>
          <a:schemeClr val="bg1"/>
        </a:solidFill>
        <a:ln w="25400" cap="flat" cmpd="sng" algn="ctr">
          <a:solidFill>
            <a:srgbClr val="D91B5A"/>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272AFB-9BEF-4F1B-885B-DE4D32CF7E06}">
      <dsp:nvSpPr>
        <dsp:cNvPr id="0" name=""/>
        <dsp:cNvSpPr/>
      </dsp:nvSpPr>
      <dsp:spPr>
        <a:xfrm rot="16200000">
          <a:off x="-1802186" y="2789159"/>
          <a:ext cx="4226560" cy="4989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40011" bIns="0" numCol="1" spcCol="1270" anchor="t" anchorCtr="0">
          <a:noAutofit/>
        </a:bodyPr>
        <a:lstStyle/>
        <a:p>
          <a:pPr marL="0" lvl="0" indent="0" algn="r" defTabSz="1644650">
            <a:lnSpc>
              <a:spcPct val="90000"/>
            </a:lnSpc>
            <a:spcBef>
              <a:spcPct val="0"/>
            </a:spcBef>
            <a:spcAft>
              <a:spcPct val="35000"/>
            </a:spcAft>
            <a:buNone/>
          </a:pPr>
          <a:endParaRPr lang="en-GB" sz="3700" kern="1200" dirty="0">
            <a:solidFill>
              <a:schemeClr val="bg1"/>
            </a:solidFill>
          </a:endParaRPr>
        </a:p>
      </dsp:txBody>
      <dsp:txXfrm>
        <a:off x="-1802186" y="2789159"/>
        <a:ext cx="4226560" cy="498909"/>
      </dsp:txXfrm>
    </dsp:sp>
    <dsp:sp modelId="{B32AE3B1-6F39-48C5-AC55-3CD9A6A115DA}">
      <dsp:nvSpPr>
        <dsp:cNvPr id="0" name=""/>
        <dsp:cNvSpPr/>
      </dsp:nvSpPr>
      <dsp:spPr>
        <a:xfrm>
          <a:off x="560548" y="925333"/>
          <a:ext cx="2485099" cy="4226560"/>
        </a:xfrm>
        <a:prstGeom prst="rect">
          <a:avLst/>
        </a:prstGeom>
        <a:solidFill>
          <a:schemeClr val="bg1"/>
        </a:solidFill>
        <a:ln w="25400" cap="flat" cmpd="sng" algn="ctr">
          <a:solidFill>
            <a:srgbClr val="D91B5A"/>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440011" rIns="184912" bIns="184912" numCol="1" spcCol="1270" anchor="t" anchorCtr="0">
          <a:noAutofit/>
        </a:bodyPr>
        <a:lstStyle/>
        <a:p>
          <a:pPr marL="0" lvl="1" indent="0" algn="l" defTabSz="889000">
            <a:lnSpc>
              <a:spcPct val="90000"/>
            </a:lnSpc>
            <a:spcBef>
              <a:spcPct val="0"/>
            </a:spcBef>
            <a:spcAft>
              <a:spcPct val="15000"/>
            </a:spcAft>
            <a:buClr>
              <a:schemeClr val="dk1"/>
            </a:buClr>
            <a:buSzPts val="2800"/>
            <a:buFont typeface="Noto Sans Symbols"/>
            <a:buNone/>
          </a:pPr>
          <a:r>
            <a:rPr lang="en-GB" sz="2000" b="1" kern="1200" dirty="0">
              <a:solidFill>
                <a:srgbClr val="D91B5A"/>
              </a:solidFill>
              <a:latin typeface="Aptos" panose="020B0004020202020204" pitchFamily="34" charset="0"/>
            </a:rPr>
            <a:t>Society accounts must be totally transparent.</a:t>
          </a:r>
        </a:p>
        <a:p>
          <a:pPr marL="0" lvl="2" indent="0" algn="l" defTabSz="889000">
            <a:lnSpc>
              <a:spcPct val="90000"/>
            </a:lnSpc>
            <a:spcBef>
              <a:spcPct val="0"/>
            </a:spcBef>
            <a:spcAft>
              <a:spcPct val="15000"/>
            </a:spcAft>
            <a:buNone/>
          </a:pPr>
          <a:endParaRPr lang="en-GB" sz="2000" b="1" kern="1200" dirty="0">
            <a:solidFill>
              <a:srgbClr val="D91B5A"/>
            </a:solidFill>
            <a:latin typeface="Aptos" panose="020B0004020202020204" pitchFamily="34" charset="0"/>
          </a:endParaRPr>
        </a:p>
        <a:p>
          <a:pPr marL="0" lvl="2" indent="0" algn="l" defTabSz="889000">
            <a:lnSpc>
              <a:spcPct val="90000"/>
            </a:lnSpc>
            <a:spcBef>
              <a:spcPct val="0"/>
            </a:spcBef>
            <a:spcAft>
              <a:spcPct val="15000"/>
            </a:spcAft>
            <a:buNone/>
          </a:pPr>
          <a:r>
            <a:rPr lang="en-GB" sz="2000" b="1" kern="1200" dirty="0">
              <a:solidFill>
                <a:srgbClr val="D91B5A"/>
              </a:solidFill>
              <a:latin typeface="Aptos" panose="020B0004020202020204" pitchFamily="34" charset="0"/>
            </a:rPr>
            <a:t>They must be maintained in a standard format.</a:t>
          </a:r>
        </a:p>
        <a:p>
          <a:pPr marL="0" lvl="1" indent="0" algn="l" defTabSz="889000">
            <a:lnSpc>
              <a:spcPct val="90000"/>
            </a:lnSpc>
            <a:spcBef>
              <a:spcPct val="0"/>
            </a:spcBef>
            <a:spcAft>
              <a:spcPct val="15000"/>
            </a:spcAft>
            <a:buNone/>
          </a:pPr>
          <a:endParaRPr lang="en-GB" sz="2000" b="1" kern="1200" dirty="0">
            <a:solidFill>
              <a:srgbClr val="D91B5A"/>
            </a:solidFill>
            <a:latin typeface="Aptos" panose="020B0004020202020204" pitchFamily="34" charset="0"/>
          </a:endParaRPr>
        </a:p>
        <a:p>
          <a:pPr marL="0" lvl="1" indent="0" algn="l" defTabSz="889000">
            <a:lnSpc>
              <a:spcPct val="90000"/>
            </a:lnSpc>
            <a:spcBef>
              <a:spcPct val="0"/>
            </a:spcBef>
            <a:spcAft>
              <a:spcPct val="15000"/>
            </a:spcAft>
            <a:buNone/>
          </a:pPr>
          <a:r>
            <a:rPr lang="en-GB" sz="2000" b="1" kern="1200" dirty="0">
              <a:solidFill>
                <a:srgbClr val="D91B5A"/>
              </a:solidFill>
              <a:latin typeface="Aptos" panose="020B0004020202020204" pitchFamily="34" charset="0"/>
            </a:rPr>
            <a:t>They must document ALL income and expenditure.</a:t>
          </a:r>
        </a:p>
      </dsp:txBody>
      <dsp:txXfrm>
        <a:off x="560548" y="925333"/>
        <a:ext cx="2485099" cy="4226560"/>
      </dsp:txXfrm>
    </dsp:sp>
    <dsp:sp modelId="{297AD028-365C-4EE2-B3AD-345C4EAD7740}">
      <dsp:nvSpPr>
        <dsp:cNvPr id="0" name=""/>
        <dsp:cNvSpPr/>
      </dsp:nvSpPr>
      <dsp:spPr>
        <a:xfrm>
          <a:off x="61638" y="266772"/>
          <a:ext cx="997819" cy="997819"/>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dsp:style>
    </dsp:sp>
    <dsp:sp modelId="{DE38F403-6FE8-4BE0-BBB2-0FF4EAD1050B}">
      <dsp:nvSpPr>
        <dsp:cNvPr id="0" name=""/>
        <dsp:cNvSpPr/>
      </dsp:nvSpPr>
      <dsp:spPr>
        <a:xfrm rot="16200000">
          <a:off x="1827744" y="2789159"/>
          <a:ext cx="4226560" cy="4989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40011" bIns="0" numCol="1" spcCol="1270" anchor="t" anchorCtr="0">
          <a:noAutofit/>
        </a:bodyPr>
        <a:lstStyle/>
        <a:p>
          <a:pPr marL="0" lvl="0" indent="0" algn="r" defTabSz="1644650">
            <a:lnSpc>
              <a:spcPct val="90000"/>
            </a:lnSpc>
            <a:spcBef>
              <a:spcPct val="0"/>
            </a:spcBef>
            <a:spcAft>
              <a:spcPct val="35000"/>
            </a:spcAft>
            <a:buNone/>
          </a:pPr>
          <a:endParaRPr lang="en-GB" sz="3700" kern="1200" dirty="0">
            <a:solidFill>
              <a:schemeClr val="bg1"/>
            </a:solidFill>
          </a:endParaRPr>
        </a:p>
      </dsp:txBody>
      <dsp:txXfrm>
        <a:off x="1827744" y="2789159"/>
        <a:ext cx="4226560" cy="498909"/>
      </dsp:txXfrm>
    </dsp:sp>
    <dsp:sp modelId="{201740BF-B8DB-485B-8428-245C3756CAA8}">
      <dsp:nvSpPr>
        <dsp:cNvPr id="0" name=""/>
        <dsp:cNvSpPr/>
      </dsp:nvSpPr>
      <dsp:spPr>
        <a:xfrm>
          <a:off x="4190479" y="925333"/>
          <a:ext cx="2485099" cy="4226560"/>
        </a:xfrm>
        <a:prstGeom prst="rect">
          <a:avLst/>
        </a:prstGeom>
        <a:solidFill>
          <a:schemeClr val="bg1"/>
        </a:solidFill>
        <a:ln w="25400" cap="flat" cmpd="sng" algn="ctr">
          <a:solidFill>
            <a:srgbClr val="D91B5A"/>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440011" rIns="184912" bIns="184912" numCol="1" spcCol="1270" anchor="t" anchorCtr="0">
          <a:noAutofit/>
        </a:bodyPr>
        <a:lstStyle/>
        <a:p>
          <a:pPr marL="0" lvl="1" indent="0" algn="l" defTabSz="889000">
            <a:lnSpc>
              <a:spcPct val="90000"/>
            </a:lnSpc>
            <a:spcBef>
              <a:spcPct val="0"/>
            </a:spcBef>
            <a:spcAft>
              <a:spcPct val="15000"/>
            </a:spcAft>
            <a:buNone/>
          </a:pPr>
          <a:r>
            <a:rPr lang="en-GB" sz="2000" b="1" kern="1200" dirty="0">
              <a:solidFill>
                <a:srgbClr val="D91B5A"/>
              </a:solidFill>
              <a:latin typeface="Aptos" panose="020B0004020202020204" pitchFamily="34" charset="0"/>
            </a:rPr>
            <a:t>Societies are accountable to the Students’ Association and their members for their financial practices.</a:t>
          </a:r>
          <a:endParaRPr lang="en-GB" sz="2000" kern="1200" dirty="0">
            <a:latin typeface="Aptos" panose="020B0004020202020204" pitchFamily="34" charset="0"/>
          </a:endParaRPr>
        </a:p>
        <a:p>
          <a:pPr marL="171450" lvl="1" indent="0" algn="l" defTabSz="889000">
            <a:lnSpc>
              <a:spcPct val="90000"/>
            </a:lnSpc>
            <a:spcBef>
              <a:spcPct val="0"/>
            </a:spcBef>
            <a:spcAft>
              <a:spcPct val="15000"/>
            </a:spcAft>
            <a:buChar char="•"/>
          </a:pPr>
          <a:endParaRPr lang="en-GB" sz="2000" kern="1200" dirty="0">
            <a:latin typeface="Aptos" panose="020B0004020202020204" pitchFamily="34" charset="0"/>
          </a:endParaRPr>
        </a:p>
      </dsp:txBody>
      <dsp:txXfrm>
        <a:off x="4190479" y="925333"/>
        <a:ext cx="2485099" cy="4226560"/>
      </dsp:txXfrm>
    </dsp:sp>
    <dsp:sp modelId="{4D467C1B-EAB7-49F6-974C-CC5A41EB0C56}">
      <dsp:nvSpPr>
        <dsp:cNvPr id="0" name=""/>
        <dsp:cNvSpPr/>
      </dsp:nvSpPr>
      <dsp:spPr>
        <a:xfrm>
          <a:off x="3691570" y="266772"/>
          <a:ext cx="997819" cy="997819"/>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dsp:style>
    </dsp:sp>
    <dsp:sp modelId="{17A16EB6-1197-48B4-9C10-C918B122515A}">
      <dsp:nvSpPr>
        <dsp:cNvPr id="0" name=""/>
        <dsp:cNvSpPr/>
      </dsp:nvSpPr>
      <dsp:spPr>
        <a:xfrm rot="16200000">
          <a:off x="5457676" y="2789159"/>
          <a:ext cx="4226560" cy="4989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40011" bIns="0" numCol="1" spcCol="1270" anchor="t" anchorCtr="0">
          <a:noAutofit/>
        </a:bodyPr>
        <a:lstStyle/>
        <a:p>
          <a:pPr marL="0" lvl="0" indent="0" algn="r" defTabSz="1644650">
            <a:lnSpc>
              <a:spcPct val="90000"/>
            </a:lnSpc>
            <a:spcBef>
              <a:spcPct val="0"/>
            </a:spcBef>
            <a:spcAft>
              <a:spcPct val="35000"/>
            </a:spcAft>
            <a:buNone/>
          </a:pPr>
          <a:endParaRPr lang="en-GB" sz="3700" kern="1200" dirty="0">
            <a:solidFill>
              <a:schemeClr val="bg1"/>
            </a:solidFill>
          </a:endParaRPr>
        </a:p>
      </dsp:txBody>
      <dsp:txXfrm>
        <a:off x="5457676" y="2789159"/>
        <a:ext cx="4226560" cy="498909"/>
      </dsp:txXfrm>
    </dsp:sp>
    <dsp:sp modelId="{A655C5B5-A4DF-4F91-8182-017DF17CA0EE}">
      <dsp:nvSpPr>
        <dsp:cNvPr id="0" name=""/>
        <dsp:cNvSpPr/>
      </dsp:nvSpPr>
      <dsp:spPr>
        <a:xfrm>
          <a:off x="7820411" y="925333"/>
          <a:ext cx="2485099" cy="4226560"/>
        </a:xfrm>
        <a:prstGeom prst="rect">
          <a:avLst/>
        </a:prstGeom>
        <a:solidFill>
          <a:schemeClr val="bg1"/>
        </a:solidFill>
        <a:ln w="25400" cap="flat" cmpd="sng" algn="ctr">
          <a:solidFill>
            <a:srgbClr val="D91B5A"/>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440011" rIns="184912" bIns="184912" numCol="1" spcCol="1270" anchor="t" anchorCtr="0">
          <a:noAutofit/>
        </a:bodyPr>
        <a:lstStyle/>
        <a:p>
          <a:pPr marL="0" lvl="1" indent="0" algn="l" defTabSz="889000">
            <a:lnSpc>
              <a:spcPct val="90000"/>
            </a:lnSpc>
            <a:spcBef>
              <a:spcPct val="0"/>
            </a:spcBef>
            <a:spcAft>
              <a:spcPct val="15000"/>
            </a:spcAft>
            <a:buClr>
              <a:schemeClr val="dk1"/>
            </a:buClr>
            <a:buSzPts val="2800"/>
            <a:buFont typeface="Noto Sans Symbols"/>
            <a:buNone/>
          </a:pPr>
          <a:r>
            <a:rPr lang="en-GB" sz="2000" b="1" kern="1200" dirty="0">
              <a:solidFill>
                <a:srgbClr val="D91B5A"/>
              </a:solidFill>
              <a:latin typeface="Aptos" panose="020B0004020202020204" pitchFamily="34" charset="0"/>
            </a:rPr>
            <a:t>Accounts must be updated regularly and made available upon request of the Students’ Association or Society members.</a:t>
          </a:r>
        </a:p>
        <a:p>
          <a:pPr marL="171450" lvl="1" indent="0" algn="l" defTabSz="889000">
            <a:lnSpc>
              <a:spcPct val="90000"/>
            </a:lnSpc>
            <a:spcBef>
              <a:spcPct val="0"/>
            </a:spcBef>
            <a:spcAft>
              <a:spcPct val="15000"/>
            </a:spcAft>
            <a:buChar char="•"/>
          </a:pPr>
          <a:endParaRPr lang="en-GB" sz="2000" kern="1200">
            <a:latin typeface="Aptos" panose="020B0004020202020204" pitchFamily="34" charset="0"/>
          </a:endParaRPr>
        </a:p>
      </dsp:txBody>
      <dsp:txXfrm>
        <a:off x="7820411" y="925333"/>
        <a:ext cx="2485099" cy="4226560"/>
      </dsp:txXfrm>
    </dsp:sp>
    <dsp:sp modelId="{88956EEF-1492-4EE8-92A2-CE3C8AF8F76D}">
      <dsp:nvSpPr>
        <dsp:cNvPr id="0" name=""/>
        <dsp:cNvSpPr/>
      </dsp:nvSpPr>
      <dsp:spPr>
        <a:xfrm>
          <a:off x="7321501" y="266772"/>
          <a:ext cx="997819" cy="997819"/>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E63179-06FA-442D-9760-F0F14B70EBDE}">
      <dsp:nvSpPr>
        <dsp:cNvPr id="0" name=""/>
        <dsp:cNvSpPr/>
      </dsp:nvSpPr>
      <dsp:spPr>
        <a:xfrm>
          <a:off x="0" y="0"/>
          <a:ext cx="8128000" cy="2579687"/>
        </a:xfrm>
        <a:prstGeom prst="roundRect">
          <a:avLst>
            <a:gd name="adj" fmla="val 10000"/>
          </a:avLst>
        </a:prstGeom>
        <a:solidFill>
          <a:srgbClr val="D91B5A"/>
        </a:solidFill>
        <a:ln w="25400" cap="flat" cmpd="sng" algn="ctr">
          <a:solidFill>
            <a:srgbClr val="D91B5A"/>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b="1" kern="1200" dirty="0">
              <a:latin typeface="Aptos" panose="020B0004020202020204" pitchFamily="34" charset="0"/>
            </a:rPr>
            <a:t>Documents for events over 100 Participants:</a:t>
          </a:r>
        </a:p>
        <a:p>
          <a:pPr marL="228600" lvl="1" indent="-228600" algn="l" defTabSz="933450">
            <a:lnSpc>
              <a:spcPct val="90000"/>
            </a:lnSpc>
            <a:spcBef>
              <a:spcPct val="0"/>
            </a:spcBef>
            <a:spcAft>
              <a:spcPct val="15000"/>
            </a:spcAft>
            <a:buChar char="•"/>
          </a:pPr>
          <a:r>
            <a:rPr lang="en-GB" sz="2100" b="1" kern="1200" dirty="0">
              <a:latin typeface="Aptos" panose="020B0004020202020204" pitchFamily="34" charset="0"/>
            </a:rPr>
            <a:t>Large-Scale Event Checklist</a:t>
          </a:r>
        </a:p>
        <a:p>
          <a:pPr marL="228600" lvl="1" indent="-228600" algn="l" defTabSz="933450">
            <a:lnSpc>
              <a:spcPct val="90000"/>
            </a:lnSpc>
            <a:spcBef>
              <a:spcPct val="0"/>
            </a:spcBef>
            <a:spcAft>
              <a:spcPct val="15000"/>
            </a:spcAft>
            <a:buChar char="•"/>
          </a:pPr>
          <a:r>
            <a:rPr lang="en-GB" sz="2100" b="1" kern="1200" dirty="0">
              <a:latin typeface="Aptos" panose="020B0004020202020204" pitchFamily="34" charset="0"/>
            </a:rPr>
            <a:t>General Risk Assessment</a:t>
          </a:r>
        </a:p>
        <a:p>
          <a:pPr marL="228600" lvl="1" indent="-228600" algn="l" defTabSz="933450">
            <a:lnSpc>
              <a:spcPct val="90000"/>
            </a:lnSpc>
            <a:spcBef>
              <a:spcPct val="0"/>
            </a:spcBef>
            <a:spcAft>
              <a:spcPct val="15000"/>
            </a:spcAft>
            <a:buChar char="•"/>
          </a:pPr>
          <a:r>
            <a:rPr lang="en-GB" sz="2100" b="1" kern="1200" dirty="0">
              <a:latin typeface="Aptos" panose="020B0004020202020204" pitchFamily="34" charset="0"/>
            </a:rPr>
            <a:t>This must all be completed at least 14 days in advance</a:t>
          </a:r>
        </a:p>
      </dsp:txBody>
      <dsp:txXfrm>
        <a:off x="1883568" y="0"/>
        <a:ext cx="6244431" cy="2579687"/>
      </dsp:txXfrm>
    </dsp:sp>
    <dsp:sp modelId="{7F9E0047-DFD5-4D39-BA27-0417FA804455}">
      <dsp:nvSpPr>
        <dsp:cNvPr id="0" name=""/>
        <dsp:cNvSpPr/>
      </dsp:nvSpPr>
      <dsp:spPr>
        <a:xfrm>
          <a:off x="257968" y="257968"/>
          <a:ext cx="1625600" cy="2063750"/>
        </a:xfrm>
        <a:prstGeom prst="roundRect">
          <a:avLst>
            <a:gd name="adj" fmla="val 10000"/>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l="-13000" r="-13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68250C6-DE7C-4DD3-A7A7-B755D98B94D1}">
      <dsp:nvSpPr>
        <dsp:cNvPr id="0" name=""/>
        <dsp:cNvSpPr/>
      </dsp:nvSpPr>
      <dsp:spPr>
        <a:xfrm>
          <a:off x="0" y="2837656"/>
          <a:ext cx="8128000" cy="2579687"/>
        </a:xfrm>
        <a:prstGeom prst="roundRect">
          <a:avLst>
            <a:gd name="adj" fmla="val 10000"/>
          </a:avLst>
        </a:prstGeom>
        <a:solidFill>
          <a:srgbClr val="D91B5A"/>
        </a:solidFill>
        <a:ln w="25400" cap="flat" cmpd="sng" algn="ctr">
          <a:solidFill>
            <a:srgbClr val="D91B5A"/>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b="1" kern="1200" dirty="0">
              <a:latin typeface="Aptos" panose="020B0004020202020204" pitchFamily="34" charset="0"/>
            </a:rPr>
            <a:t>Third Parties:</a:t>
          </a:r>
        </a:p>
        <a:p>
          <a:pPr marL="228600" lvl="1" indent="-228600" algn="l" defTabSz="933450">
            <a:lnSpc>
              <a:spcPct val="90000"/>
            </a:lnSpc>
            <a:spcBef>
              <a:spcPct val="0"/>
            </a:spcBef>
            <a:spcAft>
              <a:spcPct val="15000"/>
            </a:spcAft>
            <a:buChar char="•"/>
          </a:pPr>
          <a:r>
            <a:rPr lang="en-GB" sz="2100" b="1" kern="1200" dirty="0">
              <a:latin typeface="Aptos" panose="020B0004020202020204" pitchFamily="34" charset="0"/>
            </a:rPr>
            <a:t>For all contractors the Students’ Association must receive at least a copy of their Public Liability </a:t>
          </a:r>
          <a:r>
            <a:rPr lang="en-GB" sz="2100" b="1" kern="1200" dirty="0"/>
            <a:t>Insurance and Risk Assessment.</a:t>
          </a:r>
        </a:p>
        <a:p>
          <a:pPr marL="228600" lvl="1" indent="-228600" algn="l" defTabSz="933450">
            <a:lnSpc>
              <a:spcPct val="90000"/>
            </a:lnSpc>
            <a:spcBef>
              <a:spcPct val="0"/>
            </a:spcBef>
            <a:spcAft>
              <a:spcPct val="15000"/>
            </a:spcAft>
            <a:buChar char="•"/>
          </a:pPr>
          <a:r>
            <a:rPr lang="en-GB" sz="2100" b="1" kern="1200" dirty="0"/>
            <a:t>It is also recommended for large scale events having a </a:t>
          </a:r>
          <a:r>
            <a:rPr lang="en-GB" sz="2100" b="1" kern="1200" dirty="0">
              <a:latin typeface="Aptos" panose="020B0004020202020204" pitchFamily="34" charset="0"/>
            </a:rPr>
            <a:t>face-to-face</a:t>
          </a:r>
          <a:r>
            <a:rPr lang="en-GB" sz="2100" b="1" kern="1200" dirty="0"/>
            <a:t> meeting with the Cash Office.</a:t>
          </a:r>
        </a:p>
      </dsp:txBody>
      <dsp:txXfrm>
        <a:off x="1883568" y="2837656"/>
        <a:ext cx="6244431" cy="2579687"/>
      </dsp:txXfrm>
    </dsp:sp>
    <dsp:sp modelId="{CD41E380-E76E-4027-AB18-FFC70E15F823}">
      <dsp:nvSpPr>
        <dsp:cNvPr id="0" name=""/>
        <dsp:cNvSpPr/>
      </dsp:nvSpPr>
      <dsp:spPr>
        <a:xfrm>
          <a:off x="257968" y="3095625"/>
          <a:ext cx="1625600" cy="2063750"/>
        </a:xfrm>
        <a:prstGeom prst="roundRect">
          <a:avLst>
            <a:gd name="adj" fmla="val 10000"/>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l="-13000" r="-13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D0623F-9B85-484E-A52E-05C367E85A15}">
      <dsp:nvSpPr>
        <dsp:cNvPr id="0" name=""/>
        <dsp:cNvSpPr/>
      </dsp:nvSpPr>
      <dsp:spPr>
        <a:xfrm rot="10800000">
          <a:off x="1173443" y="2526"/>
          <a:ext cx="6157458" cy="1505029"/>
        </a:xfrm>
        <a:prstGeom prst="homePlate">
          <a:avLst/>
        </a:prstGeom>
        <a:solidFill>
          <a:srgbClr val="D91B5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3676" tIns="87630" rIns="163576" bIns="87630" numCol="1" spcCol="1270" anchor="ctr" anchorCtr="0">
          <a:noAutofit/>
        </a:bodyPr>
        <a:lstStyle/>
        <a:p>
          <a:pPr marL="0" lvl="0" indent="0" algn="ctr" defTabSz="1022350">
            <a:lnSpc>
              <a:spcPct val="90000"/>
            </a:lnSpc>
            <a:spcBef>
              <a:spcPct val="0"/>
            </a:spcBef>
            <a:spcAft>
              <a:spcPct val="35000"/>
            </a:spcAft>
            <a:buClr>
              <a:schemeClr val="dk1"/>
            </a:buClr>
            <a:buSzPts val="2400"/>
            <a:buFont typeface="Noto Sans Symbols"/>
            <a:buNone/>
          </a:pPr>
          <a:r>
            <a:rPr lang="en-GB" sz="2300" b="1" kern="1200" dirty="0">
              <a:solidFill>
                <a:schemeClr val="bg1"/>
              </a:solidFill>
              <a:latin typeface="Aptos" panose="020B0004020202020204" pitchFamily="34" charset="0"/>
            </a:rPr>
            <a:t>IMMEDIATELY REPORT ANY SUSPICIOUS TRANSACTION OR ACTIVITY TO  THE CASH OFFICE!</a:t>
          </a:r>
        </a:p>
      </dsp:txBody>
      <dsp:txXfrm rot="10800000">
        <a:off x="1549700" y="2526"/>
        <a:ext cx="5781201" cy="1505029"/>
      </dsp:txXfrm>
    </dsp:sp>
    <dsp:sp modelId="{03001EEC-62F0-4E78-948F-67D950DAA795}">
      <dsp:nvSpPr>
        <dsp:cNvPr id="0" name=""/>
        <dsp:cNvSpPr/>
      </dsp:nvSpPr>
      <dsp:spPr>
        <a:xfrm>
          <a:off x="797097" y="2526"/>
          <a:ext cx="1505029" cy="1505029"/>
        </a:xfrm>
        <a:prstGeom prst="ellipse">
          <a:avLst/>
        </a:prstGeom>
        <a:solidFill>
          <a:srgbClr val="D91B5A"/>
        </a:solidFill>
        <a:ln w="25400" cap="flat" cmpd="sng" algn="ctr">
          <a:solidFill>
            <a:srgbClr val="D91B5A"/>
          </a:solidFill>
          <a:prstDash val="solid"/>
        </a:ln>
        <a:effectLst/>
      </dsp:spPr>
      <dsp:style>
        <a:lnRef idx="2">
          <a:scrgbClr r="0" g="0" b="0"/>
        </a:lnRef>
        <a:fillRef idx="1">
          <a:scrgbClr r="0" g="0" b="0"/>
        </a:fillRef>
        <a:effectRef idx="0">
          <a:scrgbClr r="0" g="0" b="0"/>
        </a:effectRef>
        <a:fontRef idx="minor"/>
      </dsp:style>
    </dsp:sp>
    <dsp:sp modelId="{CD9CA4AF-D10B-4EC8-8F27-6C8DB8189AB6}">
      <dsp:nvSpPr>
        <dsp:cNvPr id="0" name=""/>
        <dsp:cNvSpPr/>
      </dsp:nvSpPr>
      <dsp:spPr>
        <a:xfrm rot="10800000">
          <a:off x="1174537" y="1956818"/>
          <a:ext cx="6155999" cy="1505029"/>
        </a:xfrm>
        <a:prstGeom prst="homePlate">
          <a:avLst/>
        </a:prstGeom>
        <a:solidFill>
          <a:srgbClr val="D91B5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3676" tIns="87630" rIns="163576" bIns="87630" numCol="1" spcCol="1270" anchor="ctr" anchorCtr="0">
          <a:noAutofit/>
        </a:bodyPr>
        <a:lstStyle/>
        <a:p>
          <a:pPr marL="0" lvl="0" indent="0" algn="ctr" defTabSz="1022350">
            <a:lnSpc>
              <a:spcPct val="90000"/>
            </a:lnSpc>
            <a:spcBef>
              <a:spcPct val="0"/>
            </a:spcBef>
            <a:spcAft>
              <a:spcPct val="35000"/>
            </a:spcAft>
            <a:buClr>
              <a:schemeClr val="dk1"/>
            </a:buClr>
            <a:buSzPts val="2400"/>
            <a:buFont typeface="Noto Sans Symbols"/>
            <a:buNone/>
          </a:pPr>
          <a:r>
            <a:rPr lang="en-GB" sz="2300" b="1" kern="1200" dirty="0">
              <a:latin typeface="Aptos" panose="020B0004020202020204" pitchFamily="34" charset="0"/>
            </a:rPr>
            <a:t>The Association can investigate the accounts and practices of a society to prevent fraud, but only if the matter is raised to our attention.</a:t>
          </a:r>
        </a:p>
      </dsp:txBody>
      <dsp:txXfrm rot="10800000">
        <a:off x="1550794" y="1956818"/>
        <a:ext cx="5779742" cy="1505029"/>
      </dsp:txXfrm>
    </dsp:sp>
    <dsp:sp modelId="{1915AB03-2928-4F7F-AD21-20DFA431FED9}">
      <dsp:nvSpPr>
        <dsp:cNvPr id="0" name=""/>
        <dsp:cNvSpPr/>
      </dsp:nvSpPr>
      <dsp:spPr>
        <a:xfrm>
          <a:off x="675736" y="1956818"/>
          <a:ext cx="1505029" cy="1505029"/>
        </a:xfrm>
        <a:prstGeom prst="ellipse">
          <a:avLst/>
        </a:prstGeom>
        <a:solidFill>
          <a:srgbClr val="D91B5A"/>
        </a:solidFill>
        <a:ln w="25400" cap="flat" cmpd="sng" algn="ctr">
          <a:solidFill>
            <a:srgbClr val="D91B5A"/>
          </a:solidFill>
          <a:prstDash val="solid"/>
        </a:ln>
        <a:effectLst/>
      </dsp:spPr>
      <dsp:style>
        <a:lnRef idx="2">
          <a:scrgbClr r="0" g="0" b="0"/>
        </a:lnRef>
        <a:fillRef idx="1">
          <a:scrgbClr r="0" g="0" b="0"/>
        </a:fillRef>
        <a:effectRef idx="0">
          <a:scrgbClr r="0" g="0" b="0"/>
        </a:effectRef>
        <a:fontRef idx="minor"/>
      </dsp:style>
    </dsp:sp>
    <dsp:sp modelId="{FBF26986-7B86-41F6-B9B5-B5493C162EAC}">
      <dsp:nvSpPr>
        <dsp:cNvPr id="0" name=""/>
        <dsp:cNvSpPr/>
      </dsp:nvSpPr>
      <dsp:spPr>
        <a:xfrm rot="10800000">
          <a:off x="1174537" y="3911110"/>
          <a:ext cx="6155999" cy="1505029"/>
        </a:xfrm>
        <a:prstGeom prst="homePlate">
          <a:avLst/>
        </a:prstGeom>
        <a:solidFill>
          <a:srgbClr val="D91B5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3676" tIns="87630" rIns="163576" bIns="87630" numCol="1" spcCol="1270" anchor="ctr" anchorCtr="0">
          <a:noAutofit/>
        </a:bodyPr>
        <a:lstStyle/>
        <a:p>
          <a:pPr marL="0" lvl="0" indent="0" algn="ctr" defTabSz="1022350">
            <a:lnSpc>
              <a:spcPct val="90000"/>
            </a:lnSpc>
            <a:spcBef>
              <a:spcPct val="0"/>
            </a:spcBef>
            <a:spcAft>
              <a:spcPct val="35000"/>
            </a:spcAft>
            <a:buClr>
              <a:schemeClr val="dk1"/>
            </a:buClr>
            <a:buSzPts val="2800"/>
            <a:buFont typeface="Noto Sans Symbols"/>
            <a:buNone/>
          </a:pPr>
          <a:r>
            <a:rPr lang="en-GB" sz="2300" b="1" kern="1200" dirty="0">
              <a:latin typeface="Aptos" panose="020B0004020202020204" pitchFamily="34" charset="0"/>
            </a:rPr>
            <a:t>Allegations will be handled confidentially.</a:t>
          </a:r>
        </a:p>
      </dsp:txBody>
      <dsp:txXfrm rot="10800000">
        <a:off x="1550794" y="3911110"/>
        <a:ext cx="5779742" cy="1505029"/>
      </dsp:txXfrm>
    </dsp:sp>
    <dsp:sp modelId="{5F26E4CE-9CCB-4F34-BE68-16A7E0E79270}">
      <dsp:nvSpPr>
        <dsp:cNvPr id="0" name=""/>
        <dsp:cNvSpPr/>
      </dsp:nvSpPr>
      <dsp:spPr>
        <a:xfrm>
          <a:off x="797462" y="3911110"/>
          <a:ext cx="1505029" cy="1505029"/>
        </a:xfrm>
        <a:prstGeom prst="ellipse">
          <a:avLst/>
        </a:prstGeom>
        <a:solidFill>
          <a:srgbClr val="D91B5A"/>
        </a:solidFill>
        <a:ln w="25400" cap="flat" cmpd="sng" algn="ctr">
          <a:solidFill>
            <a:srgbClr val="D91B5A"/>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3AB820-56FC-43EB-B2DE-985D1201EDFE}">
      <dsp:nvSpPr>
        <dsp:cNvPr id="0" name=""/>
        <dsp:cNvSpPr/>
      </dsp:nvSpPr>
      <dsp:spPr>
        <a:xfrm>
          <a:off x="4740" y="2838612"/>
          <a:ext cx="2851263" cy="3421515"/>
        </a:xfrm>
        <a:prstGeom prst="roundRect">
          <a:avLst>
            <a:gd name="adj" fmla="val 5000"/>
          </a:avLst>
        </a:prstGeom>
        <a:solidFill>
          <a:srgbClr val="D91B5A"/>
        </a:solidFill>
        <a:ln w="25400" cap="flat" cmpd="sng" algn="ctr">
          <a:solidFill>
            <a:srgbClr val="D91B5A"/>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9728" rIns="142240" bIns="0" numCol="1" spcCol="1270" anchor="t" anchorCtr="0">
          <a:noAutofit/>
        </a:bodyPr>
        <a:lstStyle/>
        <a:p>
          <a:pPr marL="0" lvl="0" indent="0" algn="r" defTabSz="1422400">
            <a:lnSpc>
              <a:spcPct val="90000"/>
            </a:lnSpc>
            <a:spcBef>
              <a:spcPct val="0"/>
            </a:spcBef>
            <a:spcAft>
              <a:spcPct val="35000"/>
            </a:spcAft>
            <a:buNone/>
          </a:pPr>
          <a:r>
            <a:rPr lang="en-GB" sz="3200" b="1" kern="1200" dirty="0">
              <a:solidFill>
                <a:schemeClr val="bg1"/>
              </a:solidFill>
              <a:latin typeface="Aptos" panose="020B0004020202020204" pitchFamily="34" charset="0"/>
            </a:rPr>
            <a:t>Step 1</a:t>
          </a:r>
        </a:p>
      </dsp:txBody>
      <dsp:txXfrm rot="16200000">
        <a:off x="-1112954" y="3956307"/>
        <a:ext cx="2805642" cy="570252"/>
      </dsp:txXfrm>
    </dsp:sp>
    <dsp:sp modelId="{0681D0E0-22B9-487E-A8FD-1834ABB1C760}">
      <dsp:nvSpPr>
        <dsp:cNvPr id="0" name=""/>
        <dsp:cNvSpPr/>
      </dsp:nvSpPr>
      <dsp:spPr>
        <a:xfrm>
          <a:off x="574992" y="2838612"/>
          <a:ext cx="2124190" cy="342151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2009" rIns="0" bIns="0" numCol="1" spcCol="1270" anchor="t" anchorCtr="0">
          <a:noAutofit/>
        </a:bodyPr>
        <a:lstStyle/>
        <a:p>
          <a:pPr marL="0" lvl="0" indent="0" algn="l" defTabSz="933450">
            <a:lnSpc>
              <a:spcPct val="90000"/>
            </a:lnSpc>
            <a:spcBef>
              <a:spcPct val="0"/>
            </a:spcBef>
            <a:spcAft>
              <a:spcPct val="35000"/>
            </a:spcAft>
            <a:buClr>
              <a:schemeClr val="dk1"/>
            </a:buClr>
            <a:buSzPts val="2800"/>
            <a:buNone/>
          </a:pPr>
          <a:r>
            <a:rPr lang="en-GB" sz="2100" b="1" kern="1200" dirty="0">
              <a:solidFill>
                <a:schemeClr val="bg1"/>
              </a:solidFill>
              <a:latin typeface="Aptos" panose="020B0004020202020204" pitchFamily="34" charset="0"/>
            </a:rPr>
            <a:t>If you see this sort of request and you are unsure, wait until you can verify it –  ideally face to face with the person, or over a phone number that you already have.</a:t>
          </a:r>
        </a:p>
      </dsp:txBody>
      <dsp:txXfrm>
        <a:off x="574992" y="2838612"/>
        <a:ext cx="2124190" cy="3421515"/>
      </dsp:txXfrm>
    </dsp:sp>
    <dsp:sp modelId="{3E08D1D6-F25A-4052-8B6C-5858A004FFAD}">
      <dsp:nvSpPr>
        <dsp:cNvPr id="0" name=""/>
        <dsp:cNvSpPr/>
      </dsp:nvSpPr>
      <dsp:spPr>
        <a:xfrm>
          <a:off x="2955797" y="2838612"/>
          <a:ext cx="2851263" cy="3421515"/>
        </a:xfrm>
        <a:prstGeom prst="roundRect">
          <a:avLst>
            <a:gd name="adj" fmla="val 5000"/>
          </a:avLst>
        </a:prstGeom>
        <a:solidFill>
          <a:srgbClr val="D91B5A"/>
        </a:solidFill>
        <a:ln w="25400" cap="flat" cmpd="sng" algn="ctr">
          <a:solidFill>
            <a:srgbClr val="D91B5A"/>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9728" rIns="142240" bIns="0" numCol="1" spcCol="1270" anchor="t" anchorCtr="0">
          <a:noAutofit/>
        </a:bodyPr>
        <a:lstStyle/>
        <a:p>
          <a:pPr marL="0" lvl="0" indent="0" algn="r" defTabSz="1422400">
            <a:lnSpc>
              <a:spcPct val="90000"/>
            </a:lnSpc>
            <a:spcBef>
              <a:spcPct val="0"/>
            </a:spcBef>
            <a:spcAft>
              <a:spcPct val="35000"/>
            </a:spcAft>
            <a:buNone/>
          </a:pPr>
          <a:r>
            <a:rPr lang="en-GB" sz="3200" b="1" kern="1200" dirty="0">
              <a:solidFill>
                <a:schemeClr val="bg1"/>
              </a:solidFill>
              <a:latin typeface="Aptos" panose="020B0004020202020204" pitchFamily="34" charset="0"/>
            </a:rPr>
            <a:t>Step 2</a:t>
          </a:r>
        </a:p>
      </dsp:txBody>
      <dsp:txXfrm rot="16200000">
        <a:off x="1838102" y="3956307"/>
        <a:ext cx="2805642" cy="570252"/>
      </dsp:txXfrm>
    </dsp:sp>
    <dsp:sp modelId="{3D7DA001-E40C-4781-8C13-55E849EC5F19}">
      <dsp:nvSpPr>
        <dsp:cNvPr id="0" name=""/>
        <dsp:cNvSpPr/>
      </dsp:nvSpPr>
      <dsp:spPr>
        <a:xfrm rot="5400000">
          <a:off x="2718771" y="5556392"/>
          <a:ext cx="502564" cy="427689"/>
        </a:xfrm>
        <a:prstGeom prst="flowChartExtract">
          <a:avLst/>
        </a:prstGeom>
        <a:solidFill>
          <a:schemeClr val="bg1"/>
        </a:solidFill>
        <a:ln w="25400" cap="flat" cmpd="sng" algn="ctr">
          <a:solidFill>
            <a:srgbClr val="D91B5A"/>
          </a:solidFill>
          <a:prstDash val="solid"/>
        </a:ln>
        <a:effectLst/>
      </dsp:spPr>
      <dsp:style>
        <a:lnRef idx="2">
          <a:scrgbClr r="0" g="0" b="0"/>
        </a:lnRef>
        <a:fillRef idx="1">
          <a:scrgbClr r="0" g="0" b="0"/>
        </a:fillRef>
        <a:effectRef idx="0">
          <a:scrgbClr r="0" g="0" b="0"/>
        </a:effectRef>
        <a:fontRef idx="minor"/>
      </dsp:style>
    </dsp:sp>
    <dsp:sp modelId="{A11DBA4D-E5BB-42AA-A570-4F8F0AB0BC03}">
      <dsp:nvSpPr>
        <dsp:cNvPr id="0" name=""/>
        <dsp:cNvSpPr/>
      </dsp:nvSpPr>
      <dsp:spPr>
        <a:xfrm>
          <a:off x="3526049" y="2838612"/>
          <a:ext cx="2124190" cy="342151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2009" rIns="0" bIns="0" numCol="1" spcCol="1270" anchor="t" anchorCtr="0">
          <a:noAutofit/>
        </a:bodyPr>
        <a:lstStyle/>
        <a:p>
          <a:pPr marL="0" lvl="0" indent="0" algn="l" defTabSz="933450">
            <a:lnSpc>
              <a:spcPct val="90000"/>
            </a:lnSpc>
            <a:spcBef>
              <a:spcPct val="0"/>
            </a:spcBef>
            <a:spcAft>
              <a:spcPct val="35000"/>
            </a:spcAft>
            <a:buClr>
              <a:schemeClr val="dk1"/>
            </a:buClr>
            <a:buSzPts val="2800"/>
            <a:buNone/>
          </a:pPr>
          <a:r>
            <a:rPr lang="en-GB" sz="2100" b="1" kern="1200" dirty="0">
              <a:solidFill>
                <a:schemeClr val="bg1"/>
              </a:solidFill>
              <a:latin typeface="Aptos" panose="020B0004020202020204" pitchFamily="34" charset="0"/>
            </a:rPr>
            <a:t>Only reply to known email addresses (it may look like the right address, double  check).</a:t>
          </a:r>
        </a:p>
      </dsp:txBody>
      <dsp:txXfrm>
        <a:off x="3526049" y="2838612"/>
        <a:ext cx="2124190" cy="3421515"/>
      </dsp:txXfrm>
    </dsp:sp>
    <dsp:sp modelId="{D58CC1B0-CB9F-4664-A35B-2F904BC095D0}">
      <dsp:nvSpPr>
        <dsp:cNvPr id="0" name=""/>
        <dsp:cNvSpPr/>
      </dsp:nvSpPr>
      <dsp:spPr>
        <a:xfrm>
          <a:off x="5906854" y="2838612"/>
          <a:ext cx="2851263" cy="3421515"/>
        </a:xfrm>
        <a:prstGeom prst="roundRect">
          <a:avLst>
            <a:gd name="adj" fmla="val 5000"/>
          </a:avLst>
        </a:prstGeom>
        <a:solidFill>
          <a:srgbClr val="D91B5A"/>
        </a:solidFill>
        <a:ln w="25400" cap="flat" cmpd="sng" algn="ctr">
          <a:solidFill>
            <a:srgbClr val="D91B5A"/>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9728" rIns="142240" bIns="0" numCol="1" spcCol="1270" anchor="t" anchorCtr="0">
          <a:noAutofit/>
        </a:bodyPr>
        <a:lstStyle/>
        <a:p>
          <a:pPr marL="0" lvl="0" indent="0" algn="r" defTabSz="1422400">
            <a:lnSpc>
              <a:spcPct val="90000"/>
            </a:lnSpc>
            <a:spcBef>
              <a:spcPct val="0"/>
            </a:spcBef>
            <a:spcAft>
              <a:spcPct val="35000"/>
            </a:spcAft>
            <a:buNone/>
          </a:pPr>
          <a:r>
            <a:rPr lang="en-GB" sz="3200" b="1" kern="1200" dirty="0">
              <a:solidFill>
                <a:schemeClr val="bg1"/>
              </a:solidFill>
              <a:latin typeface="Aptos" panose="020B0004020202020204" pitchFamily="34" charset="0"/>
            </a:rPr>
            <a:t>Step 3</a:t>
          </a:r>
        </a:p>
      </dsp:txBody>
      <dsp:txXfrm rot="16200000">
        <a:off x="4789159" y="3956307"/>
        <a:ext cx="2805642" cy="570252"/>
      </dsp:txXfrm>
    </dsp:sp>
    <dsp:sp modelId="{826027E7-8D4E-4373-B1D4-628C42634670}">
      <dsp:nvSpPr>
        <dsp:cNvPr id="0" name=""/>
        <dsp:cNvSpPr/>
      </dsp:nvSpPr>
      <dsp:spPr>
        <a:xfrm rot="5400000">
          <a:off x="5669828" y="5556392"/>
          <a:ext cx="502564" cy="427689"/>
        </a:xfrm>
        <a:prstGeom prst="flowChartExtract">
          <a:avLst/>
        </a:prstGeom>
        <a:solidFill>
          <a:schemeClr val="bg1"/>
        </a:solidFill>
        <a:ln w="25400" cap="flat" cmpd="sng" algn="ctr">
          <a:solidFill>
            <a:srgbClr val="D91B5A"/>
          </a:solidFill>
          <a:prstDash val="solid"/>
        </a:ln>
        <a:effectLst/>
      </dsp:spPr>
      <dsp:style>
        <a:lnRef idx="2">
          <a:scrgbClr r="0" g="0" b="0"/>
        </a:lnRef>
        <a:fillRef idx="1">
          <a:scrgbClr r="0" g="0" b="0"/>
        </a:fillRef>
        <a:effectRef idx="0">
          <a:scrgbClr r="0" g="0" b="0"/>
        </a:effectRef>
        <a:fontRef idx="minor"/>
      </dsp:style>
    </dsp:sp>
    <dsp:sp modelId="{C9036014-C81A-4B7B-A60C-A0B188FFC620}">
      <dsp:nvSpPr>
        <dsp:cNvPr id="0" name=""/>
        <dsp:cNvSpPr/>
      </dsp:nvSpPr>
      <dsp:spPr>
        <a:xfrm>
          <a:off x="6477107" y="2838612"/>
          <a:ext cx="2124190" cy="342151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2009" rIns="0" bIns="0" numCol="1" spcCol="1270" anchor="t" anchorCtr="0">
          <a:noAutofit/>
        </a:bodyPr>
        <a:lstStyle/>
        <a:p>
          <a:pPr marL="0" lvl="0" indent="0" algn="l" defTabSz="933450">
            <a:lnSpc>
              <a:spcPct val="90000"/>
            </a:lnSpc>
            <a:spcBef>
              <a:spcPct val="0"/>
            </a:spcBef>
            <a:spcAft>
              <a:spcPct val="35000"/>
            </a:spcAft>
            <a:buClr>
              <a:schemeClr val="dk1"/>
            </a:buClr>
            <a:buSzPts val="2800"/>
            <a:buNone/>
          </a:pPr>
          <a:r>
            <a:rPr lang="en-GB" sz="2100" b="1" kern="1200" dirty="0">
              <a:solidFill>
                <a:schemeClr val="bg1"/>
              </a:solidFill>
              <a:latin typeface="Aptos" panose="020B0004020202020204" pitchFamily="34" charset="0"/>
            </a:rPr>
            <a:t>Don’t give out extra information (only …. can deal with that, we only allow  payments up to….).</a:t>
          </a:r>
        </a:p>
      </dsp:txBody>
      <dsp:txXfrm>
        <a:off x="6477107" y="2838612"/>
        <a:ext cx="2124190" cy="3421515"/>
      </dsp:txXfrm>
    </dsp:sp>
    <dsp:sp modelId="{A0031512-4CFC-44CC-9CED-108805F14C92}">
      <dsp:nvSpPr>
        <dsp:cNvPr id="0" name=""/>
        <dsp:cNvSpPr/>
      </dsp:nvSpPr>
      <dsp:spPr>
        <a:xfrm>
          <a:off x="8857911" y="2838612"/>
          <a:ext cx="2851263" cy="3421515"/>
        </a:xfrm>
        <a:prstGeom prst="roundRect">
          <a:avLst>
            <a:gd name="adj" fmla="val 5000"/>
          </a:avLst>
        </a:prstGeom>
        <a:solidFill>
          <a:srgbClr val="D91B5A"/>
        </a:solidFill>
        <a:ln w="25400" cap="flat" cmpd="sng" algn="ctr">
          <a:solidFill>
            <a:srgbClr val="D91B5A"/>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9728" rIns="142240" bIns="0" numCol="1" spcCol="1270" anchor="t" anchorCtr="0">
          <a:noAutofit/>
        </a:bodyPr>
        <a:lstStyle/>
        <a:p>
          <a:pPr marL="0" lvl="0" indent="0" algn="r" defTabSz="1422400">
            <a:lnSpc>
              <a:spcPct val="90000"/>
            </a:lnSpc>
            <a:spcBef>
              <a:spcPct val="0"/>
            </a:spcBef>
            <a:spcAft>
              <a:spcPct val="35000"/>
            </a:spcAft>
            <a:buNone/>
          </a:pPr>
          <a:r>
            <a:rPr lang="en-GB" sz="3200" b="1" kern="1200" dirty="0">
              <a:solidFill>
                <a:schemeClr val="bg1"/>
              </a:solidFill>
              <a:latin typeface="Aptos" panose="020B0004020202020204" pitchFamily="34" charset="0"/>
            </a:rPr>
            <a:t>Step 4</a:t>
          </a:r>
        </a:p>
      </dsp:txBody>
      <dsp:txXfrm rot="16200000">
        <a:off x="7740216" y="3956307"/>
        <a:ext cx="2805642" cy="570252"/>
      </dsp:txXfrm>
    </dsp:sp>
    <dsp:sp modelId="{33714142-9068-48D8-A9C9-3D47363CA482}">
      <dsp:nvSpPr>
        <dsp:cNvPr id="0" name=""/>
        <dsp:cNvSpPr/>
      </dsp:nvSpPr>
      <dsp:spPr>
        <a:xfrm rot="5400000">
          <a:off x="8620885" y="5556392"/>
          <a:ext cx="502564" cy="427689"/>
        </a:xfrm>
        <a:prstGeom prst="flowChartExtract">
          <a:avLst/>
        </a:prstGeom>
        <a:solidFill>
          <a:schemeClr val="bg1"/>
        </a:solidFill>
        <a:ln w="25400" cap="flat" cmpd="sng" algn="ctr">
          <a:solidFill>
            <a:srgbClr val="D91B5A"/>
          </a:solidFill>
          <a:prstDash val="solid"/>
        </a:ln>
        <a:effectLst/>
      </dsp:spPr>
      <dsp:style>
        <a:lnRef idx="2">
          <a:scrgbClr r="0" g="0" b="0"/>
        </a:lnRef>
        <a:fillRef idx="1">
          <a:scrgbClr r="0" g="0" b="0"/>
        </a:fillRef>
        <a:effectRef idx="0">
          <a:scrgbClr r="0" g="0" b="0"/>
        </a:effectRef>
        <a:fontRef idx="minor"/>
      </dsp:style>
    </dsp:sp>
    <dsp:sp modelId="{6D93FF0A-53E1-4F6D-961B-BCD77A41E201}">
      <dsp:nvSpPr>
        <dsp:cNvPr id="0" name=""/>
        <dsp:cNvSpPr/>
      </dsp:nvSpPr>
      <dsp:spPr>
        <a:xfrm>
          <a:off x="9428164" y="2838612"/>
          <a:ext cx="2124190" cy="342151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2009" rIns="0" bIns="0" numCol="1" spcCol="1270" anchor="t" anchorCtr="0">
          <a:noAutofit/>
        </a:bodyPr>
        <a:lstStyle/>
        <a:p>
          <a:pPr marL="0" lvl="0" indent="0" algn="l" defTabSz="933450">
            <a:lnSpc>
              <a:spcPct val="90000"/>
            </a:lnSpc>
            <a:spcBef>
              <a:spcPct val="0"/>
            </a:spcBef>
            <a:spcAft>
              <a:spcPct val="35000"/>
            </a:spcAft>
            <a:buClr>
              <a:schemeClr val="dk1"/>
            </a:buClr>
            <a:buSzPts val="2800"/>
            <a:buNone/>
          </a:pPr>
          <a:r>
            <a:rPr lang="en-GB" sz="2100" b="1" kern="1200" dirty="0">
              <a:solidFill>
                <a:schemeClr val="bg1"/>
              </a:solidFill>
              <a:latin typeface="Aptos" panose="020B0004020202020204" pitchFamily="34" charset="0"/>
            </a:rPr>
            <a:t>Report such attempts to phishing@.</a:t>
          </a:r>
        </a:p>
      </dsp:txBody>
      <dsp:txXfrm>
        <a:off x="9428164" y="2838612"/>
        <a:ext cx="2124190" cy="3421515"/>
      </dsp:txXfrm>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28T23:03:24.236"/>
    </inkml:context>
    <inkml:brush xml:id="br0">
      <inkml:brushProperty name="width" value="0.025" units="cm"/>
      <inkml:brushProperty name="height" value="0.025" units="cm"/>
      <inkml:brushProperty name="color" value="#FFFFFF"/>
    </inkml:brush>
  </inkml:definitions>
  <inkml:trace contextRef="#ctx0" brushRef="#br0">78 11 24575,'-11'19'0,"3"-8"0,7-10 0,0 1 0,0-1 0,0 0 0,0 1 0,-1-1 0,1 0 0,0 0 0,-2 2 0,3-5 0,0-1 0,1 1 0,-1 0 0,1 0 0,-1 0 0,1 0 0,2-4 0,5-8 0,-8 13 0,1 0 0,-1-1 0,1 1 0,0 0 0,-1 0 0,1-1 0,0 1 0,0 0 0,0 0 0,0 0 0,0 0 0,0 0 0,0 0 0,0 0 0,2-1 0,-3 3 0,1-1 0,-1 0 0,0 0 0,0 1 0,0-1 0,1 0 0,-1 1 0,0-1 0,0 0 0,0 1 0,0-1 0,1 0 0,-1 1 0,0-1 0,0 0 0,0 1 0,0-1 0,0 1 0,0-1 0,0 0 0,0 1 0,0-1 0,0 0 0,0 1 0,-1-1 0,1 1 0,0-1 0,0 0 0,0 1 0,-1-1 0,-2 14 0,1-9 0,-1-1 0,1 1 0,-1-1 0,0 0 0,0 0 0,-6 5 0,8-7 0,-2 1 0,2-1 0,0-1 0,0 1 0,-1-1 0,1 1 0,0-1 0,-1 0 0,1 0 0,0 0 0,-1 0 0,1 0 0,-1 0 0,0 0 0,1 0 0,-1 0 0,0-1 0,1 1 0,-1-1 0,0 1 0,0-1 0,0 0 0,1 0 0,-4 0 0,5 0 0,0 0 0,-1 0 0,1 0 0,0 0 0,-1 0 0,1 0 0,0 0 0,-1 0 0,1-1 0,0 1 0,-1 0 0,1 0 0,0 0 0,0-1 0,-1 1 0,1 0 0,0 0 0,0-1 0,0 1 0,-1 0 0,1 0 0,0-1 0,0 1 0,0 0 0,0-1 0,0 1 0,-1 0 0,1-1 0,0 1 0,0 0 0,0-1 0,0 1 0,0 0 0,0-1 0,0 1 0,0 0 0,0-1 0,0 1 0,1 0 0,-1 0 0,0-1 0,0 1 0,0 0 0,0-1 0,0 1 0,0 0 0,1-1 0,-1 1 0,0 0 0,0 0 0,1-1 0,-1 1 0,0 0 0,0 0 0,1-1 0,14-15 0,-14 15 0,3-3-101,37-39-1163</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4-08-28T23:11:50.415"/>
    </inkml:context>
    <inkml:brush xml:id="br0">
      <inkml:brushProperty name="width" value="0.025" units="cm"/>
      <inkml:brushProperty name="height" value="0.025" units="cm"/>
      <inkml:brushProperty name="color" value="#FFFFFF"/>
    </inkml:brush>
  </inkml:definitions>
  <inkml:trace contextRef="#ctx0" brushRef="#br0">1 1 3223 0 0,'0'0'51'0'0,"0"0"-1"0"0,0 0 1 0 0,0 0-1 0 0,-1 0 1 0 0,1 0-1 0 0,0 1 1 0 0,0-1-1 0 0,0 0 1 0 0,0 0-1 0 0,0 0 1 0 0,0 0-1 0 0,0 0 1 0 0,0 0-1 0 0,0 0 1 0 0,0 0-1 0 0,0 1 1 0 0,0-1-1 0 0,0 0 1 0 0,0 0-1 0 0,0 0 1 0 0,0 0-1 0 0,0 0 1 0 0,0 0-1 0 0,0 0 1 0 0,0 0-1 0 0,0 1 1 0 0,0-1-1 0 0,0 0 1 0 0,0 0-1 0 0,1 0 0 0 0,-1 0 1 0 0,0 0-1 0 0,0 0 1 0 0,0 0-1 0 0,0 0 1 0 0,0 0-1 0 0,0 0 1 0 0,0 0-1 0 0,0 1 1 0 0,0-1-1 0 0,0 0 1 0 0,1 0-1 0 0,-1 0 1 0 0,0 0-1 0 0,0 0 1 0 0,0 0-1 0 0,0 0 1 0 0,0 0-1 0 0,0 0 1 0 0,0 0-1 0 0,0 0 1 0 0,1 0-1 0 0,-1 0 1 0 0,0 0-1 0 0,0 0 1 0 0,0 0-1 0 0,0 0 1 0 0,0 0-1 0 0,1 0-52 0 0,-1 0-1 0 0,0 0 1 0 0,0 0 0 0 0,0 0-1 0 0,0 0 1 0 0,0 0 0 0 0,0 0-1 0 0,0 0 1 0 0,0 0 0 0 0,0 0-1 0 0,0 1 1 0 0,1-1 0 0 0,-1 0-1 0 0,0 0 1 0 0,0 0 0 0 0,0 0-1 0 0,0 0 1 0 0,0 0 0 0 0,0 0-1 0 0,0 0 1 0 0,0 0 0 0 0,1 0-1 0 0,-1 0 1 0 0,0 0 0 0 0,0 0-1 0 0,0 0 1 0 0,0 0-1 0 0,0 0 1 0 0,0 0 0 0 0,0 0-1 0 0,0-1 1 0 0,1 1 0 0 0,-1 0-1 0 0,0 0 1 0 0,0 0 0 0 0,0 0-1 0 0,0 0 1 0 0,0 0 0 0 0,0 0-1 0 0,0 0 1 0 0,0 0 0 0 0,0 0-1 0 0,0 0 1 0 0,0 0 0 0 0,0 0-1 0 0,1-1 1 0 0,-1 1 0 0 0,0 0-1 0 0,0 0 1 0 0,0 0 0 0 0,0 0-1 0 0,0 0 1 0 0,0 0 0 0 0,0 0-1 0 0,0 0 1 0 0,0-1 0 0 0,0 1-1 0 0,0 0 1 0 0,0 0-1 0 0,0 0 1 0 0,0 0 0 0 0,0 0-1 0 0,0 0 1 0 0,0 0 0 0 0,0-1-1 0 0,-1 1 3 0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4-08-28T23:11:50.892"/>
    </inkml:context>
    <inkml:brush xml:id="br0">
      <inkml:brushProperty name="width" value="0.025" units="cm"/>
      <inkml:brushProperty name="height" value="0.025" units="cm"/>
      <inkml:brushProperty name="color" value="#FFFFFF"/>
    </inkml:brush>
  </inkml:definitions>
  <inkml:trace contextRef="#ctx0" brushRef="#br0">0 1 455 0 0,'0'0'0'0'0,"0"1"1256"0"0,1 0-1008 0 0,-1-1-16 0 0,1 0 0 0 0,-1 0-848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28T23:03:36.630"/>
    </inkml:context>
    <inkml:brush xml:id="br0">
      <inkml:brushProperty name="width" value="0.025" units="cm"/>
      <inkml:brushProperty name="height" value="0.025" units="cm"/>
      <inkml:brushProperty name="color" value="#FFFFFF"/>
    </inkml:brush>
  </inkml:definitions>
  <inkml:trace contextRef="#ctx0" brushRef="#br0">53 48 24575,'-8'9'0,"-1"-1"0,0 0 0,-10 6 0,19-14 0,0 0 0,0 0 0,0-1 0,0 1 0,0 0 0,0 0 0,0 0 0,0 0 0,0-1 0,0 1 0,0 0 0,0 0 0,0 0 0,0-1 0,0 1 0,0 0 0,-1 0 0,1 0 0,0 0 0,0-1 0,0 1 0,0 0 0,0 0 0,0 0 0,0 0 0,0 0 0,-1 0 0,1-1 0,0 1 0,0 0 0,0 0 0,0 0 0,-1 0 0,1 0 0,0 0 0,0 0 0,0 0 0,0 0 0,-1 0 0,1 0 0,0 0 0,0 0 0,0 0 0,0 0 0,-1 0 0,1 0 0,0 0 0,0 0 0,0 0 0,-1 0 0,1 0 0,0 0 0,0 0 0,0 0 0,0 0 0,-1 0 0,1 0 0,0 1 0,7-16 0,-3 8 0,1 0 0,-2 0 0,5-8 0,-2 2 0,0 6 0,-1 10 0,-4-2 0,0 0 0,-1 0 0,1 1 0,-1-1 0,1 0 0,-1 0 0,1 1 0,-1-1 0,0 0 0,0 3 0,0 0 0,0 1 0,0-7 0,4-16 0,-4 17 0,0 1 0,0 0 0,1 0 0,-1-1 0,0 1 0,0 0 0,0-1 0,0 1 0,0 0 0,0-1 0,0 1 0,0 0 0,1 0 0,-1-1 0,0 1 0,0 0 0,0 0 0,0-1 0,1 1 0,-1 0 0,0 0 0,0-1 0,1 1 0,-1 0 0,0 0 0,0 0 0,1 0 0,-1 0 0,0-1 0,1 1 0,-1 0 0,0 0 0,1 0 0,-1 0 0,0 0 0,0 0 0,1 0 0,-1 0 0,0 0 0,1 0 0,-1 0 0,0 0 0,1 0 0,-1 0 0,0 1 0,1-1 0,-1 0 0,0 0 0,0 0 0,1 1 0,0-1 0,-1 1 0,1-1 0,-1 1 0,1 0 0,-1-1 0,0 1 0,1 0 0,-1 0 0,0-1 0,0 1 0,1 0 0,-1 0 0,0-1 0,0 1 0,0 0 0,0 0 0,0 0 0,0-1 0,0 1 0,0 0 0,0 0 0,0 0 0,-1-1 0,1 1 0,-1 1 0,1 0 0,-1 0 0,0 0 0,0 0 0,0 0 0,0 0 0,-1 0 0,-2 3 0,-8 8 0,7-6 0,4-6 0,3-2 0,-1-1 0,1 0 0,-1 0 0,1-1 0,-1 1 0,0 0 0,0 0 0,0-1 0,1-2 0,-1 3 0,0-1 0,0 1 0,0 0 0,0 0 0,0-1 0,1 1 0,-1 0 0,3-3 0,-4 5 0,1 0 0,-1 0 0,0 0 0,0 0 0,1 0 0,-1 0 0,0 0 0,0 0 0,1 0 0,-1 0 0,0 0 0,1 0 0,-1 0 0,0 0 0,0 0 0,1 0 0,-1 0 0,0 0 0,0 1 0,1-1 0,-1 0 0,0 0 0,0 0 0,0 0 0,1 0 0,-1 1 0,0-1 0,0 0 0,0 0 0,1 1 0,-1-1 0,0 0 0,0 0 0,0 0 0,0 1 0,0-1 0,0 0 0,0 0 0,1 1 0,-1-1 0,0 0 0,0 1 0,4 12 0,-8 2 0,4-15 0,0 1 0,0-1 0,0 0 0,0 1 0,-1-1 0,1 0 0,0 1 0,0-1 0,0 1 0,-1-1 0,1 0 0,0 0 0,0 1 0,-1-1 0,1 0 0,0 1 0,-1-1 0,1 0 0,0 0 0,-1 0 0,1 1 0,-1-1 0,1 0 0,0 0 0,-1 0 0,1 0 0,-1 0 0,1 0 0,0 0 0,-1 1 0,1-1 0,-1 0 0,1-1 0,0 1 0,-1 0 0,0 0 0,1 0 0,0-1 0,-1 1 0,1-1 0,0 1 0,-1-1 0,1 1 0,0 0 0,0-1 0,-1 1 0,1-1 0,0 1 0,0-1 0,0 1 0,0-1 0,0 1 0,0-1 0,-1 1 0,1-1 0,1 0 0,-1 1 0,0-1 0,0 1 0,0-1 0,0 1 0,0-1 0,0 1 0,0-1 0,1 1 0,-1-1 0,1 0 0,6-15 0,-2 0 0,-5 15 0,0-1 0,1 0 0,-1 1 0,0-1 0,1 1 0,-1 0 0,1-1 0,0 1 0,-1-1 0,1 1 0,1-3 0,-1 32 0,2-14 0,0-11 0,2-9 0,-1-6 0,-4 12 2,0 0 1,0 0-1,0 1 0,0-1 0,-1 0 0,1 0 0,0 0 0,0 0 1,0 0-1,0 0 0,0 0 0,0 1 0,0-1 0,-1 0 0,1 0 0,0 0 1,0 0-1,0 0 0,0 0 0,0 0 0,-1 0 0,1 0 0,0 0 1,0 0-1,0 0 0,0 0 0,0 0 0,-1 0 0,1 0 0,0 0 1,0 0-1,0 0 0,0 0 0,0 0 0,-1 0 0,1 0 0,0 0 1,0 0-1,0 0 0,0 0 0,0 0 0,-1-1 0,1 1 0,0 0 0,0 0 1,0 0-1,0 0 0,0 0 0,0 0 0,0 0 0,0-1 0,0 1 1,-1 0-1,1 0 0,0 0 0,-2-9-1487</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4-08-28T23:03:52.533"/>
    </inkml:context>
    <inkml:brush xml:id="br0">
      <inkml:brushProperty name="width" value="0.025" units="cm"/>
      <inkml:brushProperty name="height" value="0.025" units="cm"/>
      <inkml:brushProperty name="color" value="#FFFFFF"/>
    </inkml:brush>
  </inkml:definitions>
  <inkml:trace contextRef="#ctx0" brushRef="#br0">22 21 4143 0 0,'0'0'319'0'0,"5"1"5357"0"0,14 3-2751 0 0,16-6 1683 0 0,-36 2-4127 0 0,-15 1-506 0 0,9 0 25 0 0,0 0 0 0 0,-2 0 0 0 0,1 0 0 0 0,0 0 0 0 0,1 1 0 0 0,0-1 19 0 0,6-1 913 0 0,2 1-883 0 0,0-1-1 0 0,0 1 1 0 0,0-1-1 0 0,0 1 1 0 0,0-1 0 0 0,0 0-1 0 0,0 1 1 0 0,0-1 0 0 0,0 0-1 0 0,1 0 1 0 0,-1 0 0 0 0,0 0-1 0 0,0 0 1 0 0,1 0 0 0 0,21-3 183 0 0,-18 3-49 0 0,0-1-4 0 0,5 0 63 0 0,1 0-1 0 0,14-5 1 0 0,-57 5-242 0 0,21 0 0 0 0,-22 2-72 0 0,29-2 71 0 0,2 0 0 0 0,-15 5-61 0 0,29-6 257 0 0,0 0 0 0 0,23-2 1 0 0,0 1 589 0 0,-53 4-782 0 0,-1-2 0 0 0,1 0 1 0 0,-27-6-1 0 0,64 9 146 0 0,0 0-1 0 0,22-2 0 0 0,-37 0-145 0 0,21-6-3 0 0,-89 4 0 0 0,20-1 0 0 0,67 13-1376 0 0,-20-10-682 0 0,0 0 0 0 0,1 1 0 0 0,-1 0 0 0 0,0 0 0 0 0,0 0 0 0 0,0 0 0 0 0,3 2 0 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4-08-28T23:03:54.747"/>
    </inkml:context>
    <inkml:brush xml:id="br0">
      <inkml:brushProperty name="width" value="0.025" units="cm"/>
      <inkml:brushProperty name="height" value="0.025" units="cm"/>
      <inkml:brushProperty name="color" value="#FFFFFF"/>
    </inkml:brush>
  </inkml:definitions>
  <inkml:trace contextRef="#ctx0" brushRef="#br0">69 0 1695 0 0,'9'3'3957'0'0,"-5"-1"3186"0"0,-13 1-3255 0 0,-52 7-286 0 0,59-10-2944 0 0,22 6-88 0 0,8-5-7 0 0,45 9 0 0 0,-113-12-563 0 0,27 0 0 0 0,4 0 0 0 0,0 2 0 0 0,0-1 0 0 0,0 1 0 0 0,-9 1 0 0 0,11-1 0 0 0,2 1 0 0 0,3 0 10 0 0,7 0 12 0 0,8 1 10 0 0,63 6 232 0 0,-169-7-136 0 0,87-1-128 0 0,2 2 0 0 0,7 0 0 0 0,6 0 0 0 0,-8-2 0 0 0,79 4 520 0 0,-80-4-520 0 0,-23-1 0 0 0,-47 4 0 0 0,95-2 89 0 0,-15 0-21 0 0,0-1 0 0 0,0 0-1 0 0,17-2 1 0 0,-24 2-68 0 0,-1 0 0 0 0,0 0 0 0 0,1 0 0 0 0,-1 1 0 0 0,0-1 0 0 0,1 0 0 0 0,-1 1 0 0 0,4 1 0 0 0,-6-2 0 0 0,-3 1 0 0 0,1 0 0 0 0,-1-1 0 0 0,0 1 0 0 0,0-1 0 0 0,-4 0 0 0 0,1 0 0 0 0,-2-2 0 0 0,-1 1 0 0 0,0 1 0 0 0,0 0 0 0 0,0 0 0 0 0,0 1 0 0 0,-17 3 0 0 0,39-4 0 0 0,24-2 0 0 0,-9 1-1752 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4-08-28T23:10:26.847"/>
    </inkml:context>
    <inkml:brush xml:id="br0">
      <inkml:brushProperty name="width" value="0.05" units="cm"/>
      <inkml:brushProperty name="height" value="0.05" units="cm"/>
      <inkml:brushProperty name="color" value="#FFFFFF"/>
    </inkml:brush>
  </inkml:definitions>
  <inkml:trace contextRef="#ctx0" brushRef="#br0">232 527 1951 0 0,'0'-1'147'0'0,"11"-5"5770"0"0,-10-6-1905 0 0,-6-12-2864 0 0,2 12-830 0 0,1-6-153 0 0,2 11-196 0 0,0 7 30 0 0,0 0 0 0 0,0 0 0 0 0,0 0 0 0 0,0 0 0 0 0,0 0 1 0 0,0 0-1 0 0,0 1 0 0 0,0-1 0 0 0,0 0 0 0 0,0 0 0 0 0,0 0 0 0 0,0 0 0 0 0,0 0 0 0 0,0 0 1 0 0,0 0-1 0 0,0 0 0 0 0,0 0 0 0 0,1 0 0 0 0,-1 0 0 0 0,0 0 0 0 0,0 0 0 0 0,0 0 0 0 0,0 0 1 0 0,0 0-1 0 0,0 0 0 0 0,0 0 0 0 0,0 0 0 0 0,0 0 0 0 0,0 0 0 0 0,0 0 0 0 0,0 0 0 0 0,0 0 1 0 0,0 0-1 0 0,0 0 0 0 0,0 0 0 0 0,0 0 0 0 0,0 0 0 0 0,0 0 0 0 0,0 0 0 0 0,0 0 0 0 0,0 0 1 0 0,1 0-1 0 0,-1 0 0 0 0,0 0 0 0 0,0 0 0 0 0,0 0 0 0 0,0 0 0 0 0,0 0 0 0 0,0 0 0 0 0,0 0 1 0 0,0 0-1 0 0,0 0 0 0 0,0 0 0 0 0,0 0 0 0 0,0 0 0 0 0,0 0 0 0 0,0 0 0 0 0,1 2-323 0 0,0 0 1 0 0,-1 0-1 0 0,1 0 0 0 0,-1 0 0 0 0,1 0 0 0 0,-1 0 0 0 0,0 0 0 0 0,0 4 1 0 0,2 12-212 0 0,1-12 1078 0 0,-3-11 968 0 0,-1-1-255 0 0,1 9-1477 0 0,2 11 1173 0 0,-7-36 1230 0 0,3 14-1825 0 0,-4-13 72 0 0,6 20-354 0 0,1 1-16 0 0,0 2-195 0 0,0 1 1 0 0,0-1-1 0 0,0 1 1 0 0,-1 0-1 0 0,1-1 1 0 0,0 4 0 0 0,6 36-4067 0 0,-7-42 4280 0 0,-1 0 0 0 0,1 0 0 0 0,0 1 0 0 0,-1-1-1 0 0,1 0 1 0 0,0 0 0 0 0,-1 0 0 0 0,1 0 0 0 0,0 1-1 0 0,-1-1 1 0 0,1 0 0 0 0,0 0 0 0 0,0 1 0 0 0,-1-1 0 0 0,1 0-1 0 0,0 0 1 0 0,0 1 0 0 0,0-1 0 0 0,0 0 0 0 0,-1 1-1 0 0,1-1 1 0 0,0 0 0 0 0,0 1 0 0 0,0-1 0 0 0,0 0 0 0 0,0 1-1 0 0,0-1 1 0 0,0 0 0 0 0,0 1 0 0 0,0-1 0 0 0,0 0-1 0 0,0 1 1 0 0,-6-35 3386 0 0,3-3-3400 0 0,-1 19 715 0 0,3 17-642 0 0,2 2-108 0 0,2 11-456 0 0,13 37-3512 0 0,-22-70 6952 0 0,-6-19-397 0 0,5 21-2516 0 0,6 17-82 0 0,0-1-1 0 0,0 1 1 0 0,0-1-1 0 0,0 1 1 0 0,1-1-1 0 0,-1 0 1 0 0,0-3-1 0 0,1 1 52 0 0,-1 0 0 0 0,0 0 0 0 0,0 0 0 0 0,-1 0 1 0 0,0 0-1 0 0,-4-8 0 0 0,-4-14 175 0 0,6 16-73 0 0,0 0 0 0 0,-10-17-1 0 0,-2 1-100 0 0,-7-14 52 0 0,0-4 6 0 0,16 28-128 0 0,5 13 0 0 0,1 0 0 0 0,-1 0 0 0 0,0 1 0 0 0,0-1 0 0 0,-1 0 0 0 0,1 0 0 0 0,-4-3 0 0 0,3 4 0 0 0,-1 0 0 0 0,1-1 0 0 0,0 0 0 0 0,0 1 0 0 0,0-1 0 0 0,0-1 0 0 0,-3-6 0 0 0,4 6 0 0 0,0 1 0 0 0,0 0 0 0 0,0 0 0 0 0,-1 0 0 0 0,0 0 0 0 0,0 0 0 0 0,0 1 0 0 0,-6-6 0 0 0,1-1-69 0 0,7 8 70 0 0,0 0-1 0 0,0 1 1 0 0,-1-1-1 0 0,1 1 1 0 0,-1-1-1 0 0,1 1 1 0 0,-1-1 0 0 0,-2-1-1 0 0,12 9 0 0 0,0 1 0 0 0,-1 0 0 0 0,1 0 0 0 0,6 10 0 0 0,-10-13 0 0 0,5 9-16 0 0,-5-8 8 0 0,-1-1 0 0 0,1 1 0 0 0,0-1 0 0 0,0 0 0 0 0,7 5 0 0 0,-6-4-22 0 0,0 0 0 0 0,-1 0-1 0 0,0 0 1 0 0,5 9 0 0 0,5 5-68 0 0,-14-19 27 0 0,4 3 5 0 0,-1 1 1 0 0,1 0-1 0 0,-1-1 0 0 0,0 1 0 0 0,4 5 1 0 0,6 14-17 0 0,-1 1 0 0 0,-1 0 0 0 0,-1 1 1 0 0,-1 0-1 0 0,-1 0 0 0 0,4 29 1 0 0,-8-31-509 0 0,-3-9 565 0 0,2 0 0 0 0,6 22-1 0 0,-8-28-53 0 0,-1-6 134 0 0,0-1 1 0 0,1 1-1 0 0,-1-1 1 0 0,0 0-1 0 0,0 1 1 0 0,1-1-1 0 0,-1 1 1 0 0,1-1-1 0 0,-1 0 1 0 0,1 1-1 0 0,0-1 1 0 0,-1 0-1 0 0,3 2 1 0 0,-3-3-15 0 0,0 0 1 0 0,0-1 0 0 0,0 1 0 0 0,1 0 0 0 0,-1-1-1 0 0,0 1 1 0 0,0-1 0 0 0,0 1 0 0 0,0 0 0 0 0,0-1-1 0 0,0 1 1 0 0,1-1 0 0 0,-1 1 0 0 0,0 0 0 0 0,0-1-1 0 0,0 1 1 0 0,-1-1 0 0 0,1 1 0 0 0,0 0 0 0 0,0-1-1 0 0,0 1 1 0 0,0 0 0 0 0,0-1 0 0 0,-3-11-108 0 0,-84-228 503 0 0,78 218-437 0 0,0 0 0 0 0,2 0 0 0 0,-6-29 0 0 0,16 60-12 0 0,0 0 1 0 0,1-1-1 0 0,8 16 0 0 0,-3-7-123 0 0,39 85-744 0 0,8 15-164 0 0,-42-89 93 0 0,2-2 1 0 0,22 29 0 0 0,-21-37-2447 0 0,-36-41 587 0 0,-6-21 4874 0 0,16 29-1405 0 0,-72-167 4938 0 0,31 62-5300 0 0,6 15 1372 0 0,82 190-730 0 0,-15-37-622 0 0,5 17-318 0 0,-7-14 0 0 0,3-1 0 0 0,45 72 0 0 0,-54-100-288 0 0,27 35-1344 0 0,-41-55 1098 0 0,-2-8-1055 0 0,-1 1 1387 0 0,1-1 1 0 0,-1 1-1 0 0,0-1 0 0 0,0 1 0 0 0,-1 0 1 0 0,1 0-1 0 0,-1 0 0 0 0,-6-7 0 0 0,-4-9 317 0 0,-95-212 3287 0 0,45 88-1516 0 0,126 286-1685 0 0,10 25 58 0 0,15-8-135 0 0,-83-149-124 0 0,1-1 0 0 0,0 0 0 0 0,1 0 0 0 0,14 13 0 0 0,-6-10-52 0 0,-11-9-112 0 0,-1-2-60 0 0,0 2-248 0 0,-2-4-489 0 0,0 0 887 0 0,-1 1 1 0 0,1-1 0 0 0,-1 1-1 0 0,1-1 1 0 0,-1 0 0 0 0,0 1-1 0 0,0-1 1 0 0,0 1 0 0 0,1-1-1 0 0,-2 1 1 0 0,1-1 0 0 0,0 0-1 0 0,0 1 1 0 0,0-1-1 0 0,-1 1 1 0 0,1-1 0 0 0,-1 1-1 0 0,0-1 1 0 0,1 1 0 0 0,-3-3-1 0 0,-22-38-374 0 0,14 25 446 0 0,-1-3-11 0 0,-125-208 320 0 0,113 188 357 0 0,2-1 1 0 0,2 0 0 0 0,-18-55-1 0 0,37 93 16 0 0,3 3-275 0 0,3 7-157 0 0,8 12-197 0 0,75 156 325 0 0,47 84-628 0 0,-126-243 236 0 0,1-1 1 0 0,1 0-1 0 0,1 0 0 0 0,24 23 0 0 0,-35-37-15 0 0,0 0-1 0 0,0 0 0 0 0,0-1 0 0 0,0 1 1 0 0,0 0-1 0 0,0-1 0 0 0,0 1 0 0 0,0-1 0 0 0,0 1 1 0 0,0-1-1 0 0,0 1 0 0 0,1-1 0 0 0,-1-1-10 0 0,0 1 1 0 0,-1-1-1 0 0,1 0 0 0 0,0 0 1 0 0,-1 0-1 0 0,1 0 0 0 0,-1 0 1 0 0,1 0-1 0 0,-1 0 0 0 0,0 0 1 0 0,1 0-1 0 0,-1-1 0 0 0,0 2 8 0 0,0-3-62 0 0,0 1 1 0 0,0-1-1 0 0,-1 0 0 0 0,1 0 0 0 0,-1 0 0 0 0,1 1 0 0 0,-1-1 1 0 0,0 0-1 0 0,0 1 0 0 0,-1-1 0 0 0,1 1 0 0 0,0-1 1 0 0,-3-2-1 0 0,0-2-164 0 0,-94-157-1552 0 0,54 94 1793 0 0,9 14 79 0 0,-34-58-64 0 0,59 94 230 0 0,0 0 0 0 0,2-1 0 0 0,-11-41 0 0 0,18 55 1387 0 0,3 6-610 0 0,7 11-279 0 0,9 18-545 0 0,76 164 374 0 0,20 35-585 0 0,-101-207-22 0 0,0 1 0 0 0,1-2 0 0 0,1 0 0 0 0,19 18-1 0 0,-22-28-158 0 0,-10-7 89 0 0,0-4-293 0 0,-2 2 378 0 0,1-1 1 0 0,0 0-1 0 0,-1 0 1 0 0,1 1-1 0 0,-1-1 1 0 0,1 0-1 0 0,-1 0 1 0 0,0 0-1 0 0,1 0 1 0 0,-1 0-1 0 0,0 0 1 0 0,1 1-1 0 0,-1-1 1 0 0,0 0-1 0 0,0 0 1 0 0,0 0-1 0 0,0 0 1 0 0,0 0-1 0 0,0 0 0 0 0,0 0 1 0 0,-1 0-1 0 0,1 0 1 0 0,0 0-1 0 0,0 0 1 0 0,-1 1-1 0 0,1-1 1 0 0,-1 0-1 0 0,1 0 1 0 0,-1-1-1 0 0,-19-33-689 0 0,12 22 535 0 0,-183-304-585 0 0,175 289 847 0 0,3 8 125 0 0,2-1 1 0 0,0 0-1 0 0,-9-30 1 0 0,22 56 302 0 0,0-1-1 0 0,0 1 1 0 0,1-1 0 0 0,3 5 0 0 0,5 8-260 0 0,75 149 166 0 0,35 60 82 0 0,-119-223-485 0 0,10 18-6 0 0,1-1-1 0 0,1 0 1 0 0,22 24 0 0 0,-22-35-240 0 0,-12-7 105 0 0,3-12-743 0 0,-5 8 815 0 0,0 0-1 0 0,0 0 1 0 0,-1 0-1 0 0,1 1 1 0 0,-1-1 0 0 0,1 0-1 0 0,-1 0 1 0 0,0 1-1 0 0,0-1 1 0 0,0 0-1 0 0,0 1 1 0 0,0-1 0 0 0,-2-1-1 0 0,-1-3-167 0 0,-51-88-801 0 0,-57-98 774 0 0,14-6 495 0 0,95 187 343 0 0,7 15 185 0 0,10 16 36 0 0,55 119 902 0 0,-43-81-3020 0 0,3-1-4523 0 0,-10-24-1658 0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4-08-28T23:10:34.475"/>
    </inkml:context>
    <inkml:brush xml:id="br0">
      <inkml:brushProperty name="width" value="0.05" units="cm"/>
      <inkml:brushProperty name="height" value="0.05" units="cm"/>
      <inkml:brushProperty name="color" value="#FFFFFF"/>
    </inkml:brush>
  </inkml:definitions>
  <inkml:trace contextRef="#ctx0" brushRef="#br0">0 1 12439 0 0,'25'35'3725'0'0,"66"99"-315"0"0,-47-61-3026 0 0,52 77-236 0 0,-77-130-1391 0 0,-18-18 299 0 0,-22-25-7621 0 0,-76-110 9671 0 0,57 75 184 0 0,13 19-484 0 0,-15-21 801 0 0,15 20 2733 0 0,52 84-2363 0 0,19 47 0 0 0,5 11-1998 0 0,-36-77-90 0 0,12 22-366 0 0,2-1 1 0 0,54 70-1 0 0,-80-115-56 0 0,-10-4-3521 0 0,2-3 3704 0 0,1 1-1 0 0,0-1 1 0 0,0-1 0 0 0,0 1 0 0 0,1-1 0 0 0,-6-7-1 0 0,-29-57-2920 0 0,30 52 3005 0 0,-20-37 1258 0 0,-72-148 6551 0 0,101 203-7516 0 0,-4-13 1829 0 0,6 12-767 0 0,3 9-652 0 0,17 29-224 0 0,19 47 0 0 0,-6-12-71 0 0,-10-24-141 0 0,-9-15-4 0 0,1-1 0 0 0,2 0 0 0 0,42 54 1 0 0,-13-39-1662 0 0,-46-44 1025 0 0,-1-4-332 0 0,0 0 650 0 0,-1 0 0 0 0,1 0-1 0 0,-1 0 1 0 0,0 1 0 0 0,0-1-1 0 0,-1-3 1 0 0,-111-193 1389 0 0,10 10 1221 0 0,101 185-2217 0 0,-5-7 336 0 0,1 0 0 0 0,0-1 0 0 0,1 0 0 0 0,-7-18 0 0 0,13 30-386 0 0,0 1 0 0 0,0 0 0 0 0,0-1 0 0 0,0 1 0 0 0,0 0 0 0 0,0-1 0 0 0,3 3 0 0 0,3 4 50 0 0,73 144-254 0 0,-1-3-175 0 0,-62-122 290 0 0,0 0 0 0 0,2-2-1 0 0,29 30 1 0 0,-47-53-176 0 0,-3-15-1919 0 0,-29-39 1837 0 0,-63-111 1087 0 0,28 43-539 0 0,16 34 1257 0 0,48 82-1332 0 0,0 1-77 0 0,0 1 0 0 0,1 0-1 0 0,0-1 1 0 0,0 1 0 0 0,0-1 0 0 0,0 0-1 0 0,0 1 1 0 0,0-1 0 0 0,1 0 0 0 0,-1-3-1 0 0,15 23 137 0 0,13 30-185 0 0,28 71 0 0 0,-39-79-12 0 0,2 0 0 0 0,2-2 0 0 0,38 56 0 0 0,-50-83-30 0 0,1 2-118 0 0,19 20 0 0 0,-27-31-15 0 0,-2-5-971 0 0,0-1 1030 0 0,0 1 0 0 0,-1-1 1 0 0,0 1-1 0 0,0 0 0 0 0,0 0 1 0 0,-1 0-1 0 0,1 0 0 0 0,-1 0 1 0 0,-3-4-1 0 0,-7-9 158 0 0,-175-325 1638 0 0,183 332-1558 0 0,2 7-108 0 0,1 0-1 0 0,0-1 1 0 0,0 1 0 0 0,1-1 0 0 0,-1 0 0 0 0,1 1 0 0 0,0-1 0 0 0,0 0 0 0 0,0 0 0 0 0,0-5 0 0 0,1 8-34 0 0,0 1 1 0 0,0 0 0 0 0,1 0-1 0 0,-1 0 1 0 0,0 0 0 0 0,0 0-1 0 0,0 0 1 0 0,1 0-1 0 0,-1 0 1 0 0,0 0 0 0 0,0 0-1 0 0,0 0 1 0 0,1 0 0 0 0,-1 0-1 0 0,0 0 1 0 0,0 0-1 0 0,0 0 1 0 0,1 0 0 0 0,-1 0-1 0 0,0 0 1 0 0,0 0-1 0 0,0 0 1 0 0,1 0 0 0 0,-1 0-1 0 0,0 1 1 0 0,0-1 0 0 0,0 0-1 0 0,0 0 1 0 0,1 0-1 0 0,-1 0 1 0 0,0 0 0 0 0,0 0-1 0 0,0 1 1 0 0,0-1 0 0 0,0 0-1 0 0,0 0 1 0 0,1 0-1 0 0,-1 0 1 0 0,0 1 0 0 0,7 6 38 0 0,12 20-38 0 0,-2 0 0 0 0,-1 2-1 0 0,-1 0 1 0 0,13 38 0 0 0,-12-27-5 0 0,35 60 1 0 0,32 21-575 0 0,-82-120 389 0 0,-7-14-1504 0 0,-140-232 1841 0 0,83 144 563 0 0,40 67-178 0 0,-35-70 1 0 0,58 104-551 0 0,0 0 0 0 0,0 0 0 0 0,0-1 0 0 0,0 1 0 0 0,0 0 0 0 0,0 0-1 0 0,0 0 1 0 0,0 0 0 0 0,0 0 0 0 0,0 0 0 0 0,0-1 0 0 0,0 1 0 0 0,0 0 0 0 0,0 0 0 0 0,0 0 0 0 0,0 0-1 0 0,0 0 1 0 0,0 0 0 0 0,0 0 0 0 0,0 0 0 0 0,0-1 0 0 0,0 1 0 0 0,0 0 0 0 0,0 0 0 0 0,1 0 0 0 0,-1 0 0 0 0,0 0-1 0 0,0 0 1 0 0,0 0 0 0 0,0 0 0 0 0,0 0 0 0 0,0 0 0 0 0,0 0 0 0 0,0 0 0 0 0,1 0 0 0 0,-1 0 0 0 0,0-1-1 0 0,0 1 1 0 0,0 0 0 0 0,0 0 0 0 0,0 0 0 0 0,0 0 0 0 0,1 0 0 0 0,-1 0 0 0 0,0 0 0 0 0,0 0 0 0 0,0 1-1 0 0,0-1 1 0 0,0 0 0 0 0,0 0 0 0 0,1 0 0 0 0,-1 0 0 0 0,0 0 0 0 0,0 0 0 0 0,0 0 0 0 0,0 0 0 0 0,0 0 0 0 0,0 0-1 0 0,0 0 1 0 0,0 0 0 0 0,1 0 0 0 0,0 2 15 0 0,1-1 0 0 0,-1 0 0 0 0,1 0 0 0 0,-1 0 0 0 0,0 1 0 0 0,0-1 0 0 0,1 1 0 0 0,0 2 0 0 0,-1-3 0 0 0,27 41 295 0 0,27 53 0 0 0,7 12-129 0 0,46 36-2503 0 0,-108-142 2174 0 0,1-2-808 0 0,-1 1 963 0 0,0 0-1 0 0,0 0 1 0 0,0-1-1 0 0,0 1 1 0 0,0 0-1 0 0,1 0 0 0 0,-1-1 1 0 0,0 1-1 0 0,0 0 1 0 0,0 0-1 0 0,0-1 1 0 0,0 1-1 0 0,-1 0 1 0 0,1 0-1 0 0,0-1 0 0 0,0 1 1 0 0,0 0-1 0 0,0 0 1 0 0,0-1-1 0 0,0 1 1 0 0,0 0-1 0 0,0 0 0 0 0,-1 0 1 0 0,1-1-1 0 0,0 1 1 0 0,0 0-1 0 0,-5-9-69 0 0,-86-141 34 0 0,57 92 40 0 0,-53-92 1527 0 0,81 135-1399 0 0,6 15-116 0 0,0 0 0 0 0,0 0-1 0 0,0 0 1 0 0,0 0 0 0 0,0 0 0 0 0,0 0 0 0 0,0 0 0 0 0,0 0 0 0 0,0 0 0 0 0,0 0 0 0 0,0 0 0 0 0,0-1 0 0 0,0 1 0 0 0,0 0-1 0 0,0 0 1 0 0,0 0 0 0 0,0 0 0 0 0,0 0 0 0 0,0 0 0 0 0,0 0 0 0 0,0 0 0 0 0,0 0 0 0 0,0-1 0 0 0,0 1 0 0 0,0 0 0 0 0,0 0-1 0 0,0 0 1 0 0,0 0 0 0 0,0 0 0 0 0,0 0 0 0 0,0 0 0 0 0,0 0 0 0 0,0 0 0 0 0,0 0 0 0 0,0 0 0 0 0,0-1 0 0 0,0 1 0 0 0,1 0-1 0 0,-1 0 1 0 0,0 0 0 0 0,0 0 0 0 0,0 0 0 0 0,0 0 0 0 0,0 0 0 0 0,0 0 0 0 0,0 0 0 0 0,0 0 0 0 0,1 0 0 0 0,7 8 384 0 0,7 11-199 0 0,-4-5-97 0 0,19 18 340 0 0,-27-29-430 0 0,1 1 0 0 0,-1 0 1 0 0,0 0-1 0 0,0 1 0 0 0,0-1 0 0 0,0 1 0 0 0,3 8 0 0 0,-2-3 181 0 0,1 0-1 0 0,8 13 0 0 0,-10-18-186 0 0,0 1 0 0 0,-1 0 0 0 0,3 8 0 0 0,-4-10 0 0 0,0 1 0 0 0,1 0 0 0 0,0-1 0 0 0,0 0 0 0 0,0 1 0 0 0,6 6 0 0 0,-11-31-77 0 0,-48-97 10 0 0,43 104 67 0 0,-1-1 0 0 0,-20-24 0 0 0,24 32 0 0 0,-1-3-9 0 0,13 13 37 0 0,13 14 278 0 0,-16-14-255 0 0,-1 1-1 0 0,0 0 1 0 0,5 9-1 0 0,7 10-49 0 0,-5-9-1 0 0,-1 1 0 0 0,3 6 0 0 0,-14-24 0 0 0,1-1 0 0 0,-1 1 0 0 0,1-1 0 0 0,0 0 0 0 0,0 0 0 0 0,-1-3 0 0 0,-2-5 0 0 0,-36-66 0 0 0,31 53 0 0 0,30 51 0 0 0,-15-21 0 0 0,-1-1 0 0 0,3 5 64 0 0,13 25-13 0 0,-12-21-38 0 0,-5-7-13 0 0,11 15 0 0 0,-18-26 0 0 0,1 0 0 0 0,-1 0 0 0 0,1 0 0 0 0,0 0 0 0 0,0 0 0 0 0,0 0 0 0 0,-2-7 0 0 0,-8-17 0 0 0,-13-7 0 0 0,25 35 0 0 0,0 0 0 0 0,0 0 0 0 0,4 5 0 0 0,0 1 0 0 0,0-1 0 0 0,-1 1 0 0 0,0 0 0 0 0,4 10 0 0 0,11 17 0 0 0,-6-12 0 0 0,4 9 0 0 0,0-1 0 0 0,19 49 0 0 0,18 101 192 0 0,-50-168-192 0 0,5 17 0 0 0,-8-26 0 0 0,1-1 0 0 0,-1 1 0 0 0,0-1 0 0 0,0 1 0 0 0,0-1 0 0 0,0 1 0 0 0,0-1 0 0 0,0 1 0 0 0,-1-1 0 0 0,1 1 0 0 0,0-1 0 0 0,-1 1 0 0 0,1-1 0 0 0,-2 2 0 0 0,-10-23-11 0 0,-26-63 65 0 0,-38-78 127 0 0,66 141-181 0 0,10 19 0 0 0,0 2 0 0 0,6 10 0 0 0,106 203 181 0 0,-91-178-170 0 0,-19-31-11 0 0,9 11 0 0 0,-7-13 0 0 0,-6-7 0 0 0,-3-7 0 0 0,-19-29 0 0 0,-29-72 0 0 0,44 87 0 0 0,19 56 80 0 0,6 6-53 0 0,2-1-1 0 0,30 45 1 0 0,-43-75-27 0 0,2 3 0 0 0,1 0 0 0 0,-2-2 0 0 0,-2 1 0 0 0,0-1 0 0 0,0-2 0 0 0,7 17 0 0 0,-16-32 0 0 0,-52-103 0 0 0,11 25 0 0 0,64 126 0 0 0,36 54 0 0 0,-49-85 0 0 0,0-1 0 0 0,0 1 0 0 0,-1-1 0 0 0,12 28 0 0 0,-14-29 0 0 0,0-1 0 0 0,0 1 0 0 0,0 0 0 0 0,1-1 0 0 0,6 8 0 0 0,-5-5 0 0 0,1 1 0 0 0,-4-8 0 0 0,-2-4 0 0 0,4 4 0 0 0,-4-6 0 0 0,-13-28-15 0 0,14 32-859 0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4-08-28T23:10:37.242"/>
    </inkml:context>
    <inkml:brush xml:id="br0">
      <inkml:brushProperty name="width" value="0.05" units="cm"/>
      <inkml:brushProperty name="height" value="0.05" units="cm"/>
      <inkml:brushProperty name="color" value="#FFFFFF"/>
    </inkml:brush>
  </inkml:definitions>
  <inkml:trace contextRef="#ctx0" brushRef="#br0">358 634 455 0 0,'2'-9'12697'0'0,"-4"-4"-8470"0"0,-9-13-3826 0 0,11 24 21 0 0,-30-67 1679 0 0,26 55-2148 0 0,9 23 30 0 0,-5-8 28 0 0,9 17-1619 0 0,8 32 0 0 0,-36-101 4679 0 0,9 15-2425 0 0,8 29-511 0 0,-1 0 0 0 0,0-1-1 0 0,0 1 1 0 0,-1 0 0 0 0,0 0-1 0 0,-1 1 1 0 0,-5-7 0 0 0,3 2-111 0 0,1 0 1 0 0,-8-18 0 0 0,13 26-25 0 0,-36-78 600 0 0,32 70-515 0 0,0 0 1 0 0,-8-11-1 0 0,-2-2-45 0 0,7 11 11 0 0,0 0-1 0 0,-16-17 1 0 0,11 14-51 0 0,-15-23 0 0 0,15 20 0 0 0,-3-3 0 0 0,-1 1 0 0 0,-26-25 0 0 0,35 39-1530 0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4-08-28T23:11:33.985"/>
    </inkml:context>
    <inkml:brush xml:id="br0">
      <inkml:brushProperty name="width" value="0.2" units="cm"/>
      <inkml:brushProperty name="height" value="0.2" units="cm"/>
      <inkml:brushProperty name="color" value="#FFFFFF"/>
    </inkml:brush>
  </inkml:definitions>
  <inkml:trace contextRef="#ctx0" brushRef="#br0">31 342 3223 0 0,'-15'-19'11184'0'0,"15"18"-11115"0"0,-1 1-1 0 0,1-1 1 0 0,0 0 0 0 0,0 1-1 0 0,-1-1 1 0 0,1 0-1 0 0,0 1 1 0 0,0-1 0 0 0,0 0-1 0 0,0 0 1 0 0,0 1-1 0 0,0-1 1 0 0,0 0 0 0 0,0 1-1 0 0,0-1 1 0 0,1 0-1 0 0,-1 1 1 0 0,0-2 0 0 0,1 1 16 0 0,-1 1 0 0 0,1-1 0 0 0,-1 1 0 0 0,1 0 0 0 0,0-1 0 0 0,-1 1 0 0 0,1 0 0 0 0,-1 0 0 0 0,1-1 0 0 0,-1 1 1 0 0,1 0-1 0 0,0 0 0 0 0,-1 0 0 0 0,1 0 0 0 0,0 0 0 0 0,-1 0 0 0 0,1 0 0 0 0,0 0 0 0 0,-1 0 0 0 0,1 0 1 0 0,-1 0-1 0 0,1 0 0 0 0,0 0 0 0 0,0 0 0 0 0,-1 1-59 0 0,0-1 1 0 0,0 0-1 0 0,-1 0 0 0 0,1 0 1 0 0,0 0-1 0 0,0 0 0 0 0,0 0 1 0 0,-1 0-1 0 0,1 0 1 0 0,0 0-1 0 0,0 0 0 0 0,0 0 1 0 0,0 1-1 0 0,0-1 0 0 0,-1 0 1 0 0,1 0-1 0 0,0 0 0 0 0,0 0 1 0 0,0 0-1 0 0,0 1 1 0 0,0-1-1 0 0,0 0 0 0 0,0 0 1 0 0,0 0-1 0 0,0 0 0 0 0,0 1 1 0 0,-1-1-1 0 0,1 0 0 0 0,0 0 1 0 0,0 0-1 0 0,0 0 1 0 0,0 1-1 0 0,0-1 0 0 0,0 0 1 0 0,0 0-1 0 0,1 0 0 0 0,-1 1 1 0 0,0-1-1 0 0,0 0 0 0 0,0 0 1 0 0,0 0-1 0 0,0 0 1 0 0,0 1-1 0 0,0-1 0 0 0,0 0 1 0 0,0 0-1 0 0,0 0 0 0 0,1 0 1 0 0,-1 0-1 0 0,0 1 0 0 0,0-1 1 0 0,0 0-1 0 0,0 0 1 0 0,0 0-1 0 0,1 0 0 0 0,-1 0 1 0 0,0 0-1 0 0,0 0 0 0 0,0 0 1 0 0,0 0-1 0 0,1 1 0 0 0,-1-1 1 0 0,0 0-1 0 0,0 0 1 0 0,0 0-1 0 0,1 0 0 0 0,-7 0 365 0 0,6 0-397 0 0,0 0 1 0 0,0 0-1 0 0,0-1 1 0 0,-1 1-1 0 0,1 0 1 0 0,0 0-1 0 0,0-1 0 0 0,0 1 1 0 0,0 0-1 0 0,0-1 1 0 0,0 1-1 0 0,0 0 1 0 0,0 0-1 0 0,0-1 0 0 0,0 1 1 0 0,0 0-1 0 0,0 0 1 0 0,0-1-1 0 0,1 1 1 0 0,-1 0-1 0 0,0-1 1 0 0,0 1-1 0 0,0 0 0 0 0,0 0 1 0 0,0-1-1 0 0,0 1 1 0 0,1 0-1 0 0,-1 0 6 0 0,0 0-1 0 0,0 0 1 0 0,0 1-1 0 0,0-1 1 0 0,0 0 0 0 0,0 0-1 0 0,1 0 1 0 0,-1 0-1 0 0,0 1 1 0 0,0-1-1 0 0,0 0 1 0 0,0 0 0 0 0,0 0-1 0 0,1 0 1 0 0,-1 0-1 0 0,0 0 1 0 0,0 1-1 0 0,0-1 1 0 0,0 0 0 0 0,1 0-1 0 0,-1 0 1 0 0,0 0-1 0 0,0 0 1 0 0,0 0-1 0 0,1 0 1 0 0,-1 0 0 0 0,0 0-1 0 0,0 0 1 0 0,0 0-1 0 0,1 0 1 0 0,-1 0-1 0 0,0 0 1 0 0,0 0 0 0 0,1 0-1 0 0,-1 0 1 0 0,0 0-1 0 0,0 0 1 0 0,0 0-1 0 0,1 0 1 0 0,-1 0 0 0 0,0 0-1 0 0,0 0 1 0 0,0 0-1 0 0,0-1 1 0 0,1 1-1 0 0,9-2 248 0 0,-9 2-239 0 0,0-1-1 0 0,0 1 1 0 0,-1 0-1 0 0,1-1 1 0 0,0 1 0 0 0,-1-1-1 0 0,1 1 1 0 0,0-1 0 0 0,-1 1-1 0 0,1-1 1 0 0,-1 0 0 0 0,1 1-1 0 0,-1-1 1 0 0,1 0 0 0 0,-1 1-1 0 0,1-1 1 0 0,-1 0 0 0 0,1-1-1 0 0,1-3 5 0 0,3 1-12 0 0,-5 4 0 0 0,0 0 0 0 0,0 0 0 0 0,0 0 0 0 0,0 0 0 0 0,0 0 0 0 0,0 0 0 0 0,1 0 0 0 0,-1 0 0 0 0,0 0 0 0 0,0 0 0 0 0,0-1 0 0 0,0 1 0 0 0,0 0 0 0 0,0 0 0 0 0,0 0 0 0 0,0 0 0 0 0,0 0 0 0 0,0 0 0 0 0,0 0 0 0 0,1 0 0 0 0,-1 0 0 0 0,0 0 0 0 0,0-1 0 0 0,0 1 0 0 0,0 0 0 0 0,0 0 0 0 0,0 0 0 0 0,0 0 0 0 0,0 0 0 0 0,0 0 0 0 0,0 0 0 0 0,0 0 0 0 0,0-1 0 0 0,0 1 0 0 0,0 0 0 0 0,0 0 0 0 0,0 0 0 0 0,0 0 0 0 0,0 0 0 0 0,0 0 0 0 0,0 0 0 0 0,0 0 0 0 0,0-1 0 0 0,0 1 0 0 0,-1 0 0 0 0,1 0 0 0 0,0 0 0 0 0,0 0 0 0 0,0 0 0 0 0,0 0 0 0 0,0 0 0 0 0,0 0 0 0 0,0 0 0 0 0,0 0 0 0 0,0 0 0 0 0,0 0 0 0 0,-1 0 0 0 0,1-1 0 0 0,0 1 0 0 0,0 0 0 0 0,0 0 0 0 0,0 0 0 0 0,0 0 0 0 0,-1 1 0 0 0,1-1 0 0 0,0 0 0 0 0,0 0 0 0 0,0 0 0 0 0,0 0 0 0 0,-1 1 0 0 0,1-1 0 0 0,0 0 0 0 0,0 0 0 0 0,0 0 0 0 0,0 1 0 0 0,0-1 0 0 0,0 0 0 0 0,0 0 0 0 0,0 0 0 0 0,0 1 0 0 0,-1-1 0 0 0,1 0 0 0 0,0 0 0 0 0,0 1 0 0 0,0-1 0 0 0,0 0 0 0 0,0 0 0 0 0,1 0 0 0 0,-1 1 0 0 0,0-1 0 0 0,0 0 0 0 0,0 0 0 0 0,0 0 0 0 0,0 1 0 0 0,0-1 0 0 0,0 0 0 0 0,1 1 0 0 0,3 11 0 0 0,-3-9 0 0 0,5 26-64 0 0,-6-24 153 0 0,1 0 0 0 0,-1 0 0 0 0,0 0 0 0 0,-1 7 0 0 0,0 3 178 0 0,1-13-240 0 0,0-1 0 0 0,0 0-1 0 0,0 1 1 0 0,0-1 0 0 0,0 0-1 0 0,-1 0 1 0 0,1 1 0 0 0,0-1-1 0 0,-1 0 1 0 0,1 0 0 0 0,-1 1-1 0 0,1-1 1 0 0,-1 0 0 0 0,0 0-1 0 0,0 0 1 0 0,1 0 0 0 0,-3 2-1 0 0,3-3-26 0 0,-4-2 0 0 0,4 2 0 0 0,0 0 0 0 0,0 0 0 0 0,0 0 0 0 0,0 0 0 0 0,0 0 0 0 0,0 0 0 0 0,0 0 0 0 0,0 1 0 0 0,0-1 0 0 0,0 0 0 0 0,0 0 0 0 0,0 0 0 0 0,0 0 0 0 0,0 0 0 0 0,0 0 0 0 0,0 0 0 0 0,0 0 0 0 0,0 0 0 0 0,0 0 0 0 0,0 0 0 0 0,0 0 0 0 0,0 0 0 0 0,0 0 0 0 0,0 0 0 0 0,0 0 0 0 0,0 1 0 0 0,-1-1 0 0 0,1 0 0 0 0,0 0 0 0 0,0 0 0 0 0,0 0 0 0 0,0 0 0 0 0,0 0 0 0 0,0 0 0 0 0,0 0 0 0 0,0 0 0 0 0,0 0 0 0 0,0 0 0 0 0,0 0 0 0 0,0 0 0 0 0,0 0 0 0 0,0 0 0 0 0,0 0 0 0 0,0 0 0 0 0,-1 0 0 0 0,1 0 0 0 0,0 0 0 0 0,0 0 0 0 0,0 0 0 0 0,0 0 0 0 0,0 0 0 0 0,0 0 0 0 0,0 0 0 0 0,0 0 0 0 0,0 0 0 0 0,0 0 0 0 0,0 0 0 0 0,0 0 0 0 0,0 0 0 0 0,0 0 0 0 0,0 0 0 0 0,-1 0 0 0 0,1 0 0 0 0,1 1 0 0 0,-2 0 0 0 0,1 0 0 0 0,0 0 0 0 0,0 0 0 0 0,0-1 0 0 0,0 1 0 0 0,-1 0 0 0 0,1 0 0 0 0,0 0 0 0 0,-1-1 0 0 0,1 1 0 0 0,0 0 0 0 0,-1 0 0 0 0,1-1 0 0 0,-1 1 0 0 0,1 0 0 0 0,-1-1 0 0 0,0 1 0 0 0,1-1 0 0 0,-2 2 0 0 0,-15 13-64 0 0,16-14 69 0 0,-4 6 31 0 0,3-4-20 0 0,4-3-9 0 0,1-3 128 0 0,0-1 0 0 0,-1 1-1 0 0,1-1 1 0 0,0 0-1 0 0,3-7 1 0 0,-6 10-135 0 0,6-9 0 0 0,-6 10 0 0 0,0 0 0 0 0,0 0 0 0 0,0-1 0 0 0,0 1 0 0 0,1 0 0 0 0,-1 0 0 0 0,0 0 0 0 0,0 0 0 0 0,0 0 0 0 0,0-1 0 0 0,0 1 0 0 0,0 0 0 0 0,1 0 0 0 0,-1 0 0 0 0,0 0 0 0 0,0 0 0 0 0,0 0 0 0 0,0 0 0 0 0,1 0 0 0 0,-1 0 0 0 0,0 0 0 0 0,0-1 0 0 0,0 1 0 0 0,0 0 0 0 0,1 0 0 0 0,-1 0 0 0 0,0 0 0 0 0,0 0 0 0 0,0 0 0 0 0,1 0 0 0 0,-1 0 0 0 0,0 0 0 0 0,0 0 0 0 0,0 1 0 0 0,0-1 0 0 0,1 0 0 0 0,-1 0 0 0 0,0 0 0 0 0,0 0 0 0 0,0 0 0 0 0,0 0 0 0 0,1 0 0 0 0,-1 0 0 0 0,0 0 0 0 0,0 0 0 0 0,0 1 0 0 0,0-1 0 0 0,0 0 0 0 0,0 0 0 0 0,1 0 0 0 0,-1 0 0 0 0,0 0 0 0 0,0 1 0 0 0,0-1 0 0 0,0 0 0 0 0,0 0 0 0 0,0 1 0 0 0,3 13 0 0 0,-3-14 0 0 0,0 0 0 0 0,0 0 0 0 0,0 0 0 0 0,0 0 0 0 0,0-1 0 0 0,0 1 0 0 0,0 0 0 0 0,0 0 0 0 0,0 0 0 0 0,0 0 0 0 0,0 0 0 0 0,0 0 0 0 0,0 0 0 0 0,0-1 0 0 0,0 1 0 0 0,0 0 0 0 0,0 0 0 0 0,0 0 0 0 0,0 0 0 0 0,0 0 0 0 0,0 0 0 0 0,-1 0 0 0 0,1 0 0 0 0,0 0 0 0 0,0 0 0 0 0,0 0 0 0 0,0-1 0 0 0,0 1 0 0 0,0 0 0 0 0,0 0 0 0 0,0 0 0 0 0,-1 0 0 0 0,1 0 0 0 0,0 0 0 0 0,0 0 0 0 0,0 0 0 0 0,0 0 0 0 0,0 0 0 0 0,0 0 0 0 0,-1 0 0 0 0,1 0 0 0 0,0 0 0 0 0,0 0 0 0 0,0 0 0 0 0,0 0 0 0 0,0 0 0 0 0,0 0 0 0 0,0 0 0 0 0,-1 0 0 0 0,1 1 0 0 0,0-1 0 0 0,0 0 0 0 0,0 0 0 0 0,0 0 0 0 0,0 0 0 0 0,0 0 0 0 0,0 0 0 0 0,0 0 0 0 0,0 0 0 0 0,-1 0 0 0 0,1 0 0 0 0,0 1 0 0 0,0-1 0 0 0,0 0 0 0 0,1-3 0 0 0,-1 0 0 0 0,-3 5 0 0 0,3-2 0 0 0,0 0 0 0 0,0 0 0 0 0,0 0 0 0 0,0 1 0 0 0,0-1 0 0 0,0 0 0 0 0,1 0 0 0 0,-1 1 0 0 0,0-1 0 0 0,0 0 0 0 0,0 0 0 0 0,0 1 0 0 0,0-1 0 0 0,0 0 0 0 0,0 1 0 0 0,0-1 0 0 0,0 0 0 0 0,0 0 0 0 0,0 1 0 0 0,0-1 0 0 0,0 0 0 0 0,0 0 0 0 0,0 1 0 0 0,0-1 0 0 0,-1 0 0 0 0,1 1 0 0 0,0-1 0 0 0,0 0 0 0 0,0 0 0 0 0,0 0 0 0 0,-1 1 0 0 0,1-1 0 0 0,0 0 0 0 0,0 0 0 0 0,0 1 0 0 0,-1-1 0 0 0,1 0 0 0 0,-1 4-5 0 0,1-3 14 0 0,1-3 51 0 0,-1 2-59 0 0,0 0 0 0 0,0 0 0 0 0,0 0 0 0 0,0 0 0 0 0,0 0 0 0 0,0 0 0 0 0,-1 0 0 0 0,1 0 0 0 0,0 0 0 0 0,0 0 0 0 0,0 0 0 0 0,0 0 0 0 0,0 0 0 0 0,0 0-1 0 0,0 0 1 0 0,0 0 0 0 0,0 0 0 0 0,0 0 0 0 0,0 0 0 0 0,0 0 0 0 0,0 0 0 0 0,0 0 0 0 0,0 0 0 0 0,0 0 0 0 0,0 0 0 0 0,0 0 0 0 0,0 0 0 0 0,0-1 0 0 0,0 1 0 0 0,0 0 0 0 0,0 0 0 0 0,0 0 0 0 0,0 0 0 0 0,0 0 0 0 0,0 0 0 0 0,0 0 0 0 0,0 0-1 0 0,0 0 1 0 0,0 0 0 0 0,0 0 0 0 0,0 0 0 0 0,0 0 0 0 0,0 0 0 0 0,1 0 0 0 0,-1 0 0 0 0,0 0 0 0 0,0 0 0 0 0,0 0 0 0 0,0 0 0 0 0,0 0 0 0 0,0 0 0 0 0,0 0 0 0 0,0 0 0 0 0,0 0 0 0 0,0 0 0 0 0,0 0 0 0 0,0 0 0 0 0,0 0 0 0 0,0 0-1 0 0,0 0 1 0 0,0 0 0 0 0,0 0 0 0 0,0 0 0 0 0,0 0 0 0 0,0 0 0 0 0,0 0 0 0 0,8-5-1 0 0,-7 11 139 0 0,-1-6-139 0 0,0 0 0 0 0,0 0 0 0 0,0 0 0 0 0,0 0-1 0 0,0 0 1 0 0,0 0 0 0 0,0 0 0 0 0,-1-1 0 0 0,1 1 0 0 0,0 0-1 0 0,0 0 1 0 0,0 0 0 0 0,0 0 0 0 0,0 0 0 0 0,0 0 0 0 0,0 0-1 0 0,0 0 1 0 0,0 0 0 0 0,-1 0 0 0 0,1 0 0 0 0,0 0-1 0 0,0 0 1 0 0,0 0 0 0 0,0 0 0 0 0,0 0 0 0 0,0 0 0 0 0,0 0-1 0 0,0 0 1 0 0,0 0 0 0 0,-1 0 0 0 0,1 0 0 0 0,0 0 0 0 0,0 0-1 0 0,0 0 1 0 0,0 0 0 0 0,0 0 0 0 0,0 0 0 0 0,0 0-1 0 0,0 0 1 0 0,0 1 0 0 0,0-1 0 0 0,-1 0 0 0 0,1 0 0 0 0,0 0-1 0 0,0 0 1 0 0,0 0 0 0 0,0 0 0 0 0,0 0 0 0 0,0 0-1 0 0,0 0 1 0 0,0 0 0 0 0,0 0 0 0 0,0 0 0 0 0,0 1 0 0 0,0-1-1 0 0,0 0 1 0 0,0 0 0 0 0,0 0 0 0 0,0 0 0 0 0,0 0 0 0 0,0 0-1 0 0,0 0 1 0 0,0 0 0 0 0,-1 0 0 0 0,1 1 0 0 0,0-2 0 0 0,-6 5 0 0 0,6-4 0 0 0,-16 8 0 0 0,12-6 0 0 0,-7 3 0 0 0,11-5 0 0 0,0 0 0 0 0,0 0 0 0 0,2 0 2 0 0,-1 0 0 0 0,0-1 0 0 0,0 1 0 0 0,0-1-1 0 0,0 1 1 0 0,1-1 0 0 0,-1 1 0 0 0,0-1 0 0 0,0 0 0 0 0,0 1-1 0 0,0-1 1 0 0,0 0 0 0 0,-1 0 0 0 0,1 0 0 0 0,0 0 0 0 0,0 0-1 0 0,0 0 1 0 0,-1 0 0 0 0,1 0 0 0 0,-1 0 0 0 0,2-1 0 0 0,-1-2 14 0 0,1 1 0 0 0,0-1 1 0 0,-1 1-1 0 0,0-1 0 0 0,1-6 1 0 0,-1-29 272 0 0,-2 18-269 0 0,-1 7-20 0 0,2 13 0 0 0,0 1 0 0 0,0-1 0 0 0,0 1 0 0 0,0-1 0 0 0,0 1 0 0 0,0-1 0 0 0,0 1 0 0 0,-1-1 0 0 0,1 1 0 0 0,0-1 0 0 0,0 1 0 0 0,-1 0 0 0 0,1-1 0 0 0,0 1 0 0 0,0-1 0 0 0,-1 1 0 0 0,1 0 0 0 0,-1-1 0 0 0,1 1 0 0 0,0 0 0 0 0,-1-1 0 0 0,1 1 0 0 0,-1 0 0 0 0,1 0 0 0 0,-1-1 0 0 0,6 24-576 0 0,-9-35 739 0 0,-1 1-85 0 0,2-1 0 0 0,-1 0 0 0 0,2 0 1 0 0,-1 0-1 0 0,0-16 0 0 0,4 27-78 0 0,0-16 0 0 0,-1 17 0 0 0,0 0 0 0 0,0-1 0 0 0,0 1 0 0 0,0-1 0 0 0,0 1 0 0 0,0-1 0 0 0,0 1 0 0 0,1-1 0 0 0,-1 1 0 0 0,0 0 0 0 0,0-1 0 0 0,0 1 0 0 0,0-1 0 0 0,1 1 0 0 0,-1 0 0 0 0,0-1 0 0 0,0 1 0 0 0,1-1 0 0 0,-1 1 0 0 0,0 0 0 0 0,1-1 0 0 0,-1 1 0 0 0,0 0 0 0 0,1 0 0 0 0,-1-1 0 0 0,1 1 0 0 0,-1 0 0 0 0,1-1 0 0 0,1 2 11 0 0,-1-1-1 0 0,0 1 0 0 0,0 0 1 0 0,1-1-1 0 0,-1 1 1 0 0,0 0-1 0 0,0 0 0 0 0,0 0 1 0 0,0 0-1 0 0,0-1 1 0 0,0 1-1 0 0,0 1 0 0 0,0-1 1 0 0,1 2-1 0 0,12 26 146 0 0,-13-27-156 0 0,0-1 0 0 0,0 1 0 0 0,-1 0 0 0 0,1 0 0 0 0,-1-1 0 0 0,1 1 0 0 0,-1 0 0 0 0,0 0 0 0 0,0 0 0 0 0,1-1 0 0 0,-2 4 0 0 0,-15-21-309 0 0,10 10 295 0 0,0-1-1 0 0,1 0 1 0 0,-8-14 0 0 0,11 18 11 0 0,0 0 1 0 0,1-1 0 0 0,-1 1-1 0 0,1 0 1 0 0,0-1 0 0 0,0 1-1 0 0,0-1 1 0 0,1 1 0 0 0,-1-1-1 0 0,1 0 1 0 0,0-6 0 0 0,0 7-43 0 0,2 3 37 0 0,-1 1 0 0 0,0-1-1 0 0,0 1 1 0 0,0 0-1 0 0,0 0 1 0 0,1 0-1 0 0,-1-1 1 0 0,0 1-1 0 0,-1 0 1 0 0,1 0 0 0 0,0 0-1 0 0,0 0 1 0 0,0 0-1 0 0,0 2 1 0 0,7 8-3 0 0,1 1 22 0 0,-8-11-7 0 0,0 1-1 0 0,0 0 1 0 0,0-1 0 0 0,0 1-1 0 0,0-1 1 0 0,0 1 0 0 0,-1 0-1 0 0,1 0 1 0 0,-1-1 0 0 0,1 1-1 0 0,-1 0 1 0 0,0 0 0 0 0,1 2-1 0 0,-1-1-1 0 0,-13-17-13 0 0,10 9 7 0 0,-19-32-29 0 0,21 34 32 0 0,-1 1 0 0 0,1-1 0 0 0,0 1-1 0 0,0-1 1 0 0,1 0 0 0 0,-1 1 0 0 0,0-1-1 0 0,1 0 1 0 0,0 0 0 0 0,0 1 0 0 0,0-1-1 0 0,0-4 1 0 0,0 3 1 0 0,6 5 0 0 0,9 9 0 0 0,1 5-2 0 0,-14-11 3 0 0,0-1 11 0 0,7 15 138 0 0,-9-18-145 0 0,0 1-1 0 0,1-1 1 0 0,-1 0-1 0 0,0 1 1 0 0,0-1-1 0 0,0 1 1 0 0,0-1-1 0 0,1 1 1 0 0,-1-1-1 0 0,0 1 1 0 0,0-1-1 0 0,0 1 1 0 0,0 0-1 0 0,0-1 1 0 0,0 1-1 0 0,0-1 1 0 0,0 1-1 0 0,-1-1 1 0 0,1 1-1 0 0,0-1 1 0 0,0 1-1 0 0,0-1 1 0 0,-1 0-1 0 0,1 1 1 0 0,0-1-1 0 0,0 1 1 0 0,-1-1-1 0 0,1 1 1 0 0,-1 0-1 0 0,-1-2-17 0 0,0 0 1 0 0,0 0-1 0 0,1 0 0 0 0,-1-1 1 0 0,0 1-1 0 0,1 0 0 0 0,-1-1 1 0 0,1 1-1 0 0,-1-1 0 0 0,1 1 1 0 0,-3-4-1 0 0,3 3 2 0 0,-22-29-55 0 0,22 28 61 0 0,-1 0 1 0 0,1 1-1 0 0,-1-1 0 0 0,1 0 1 0 0,0 0-1 0 0,0 0 1 0 0,1 0-1 0 0,-1 1 0 0 0,1-1 1 0 0,-1-5-1 0 0,1 8 4 0 0,0 0 1 0 0,0-1-1 0 0,0 1 0 0 0,0 0 0 0 0,0 0 0 0 0,0 0 1 0 0,0 0-1 0 0,0 0 0 0 0,0 0 0 0 0,0-1 1 0 0,0 1-1 0 0,0 0 0 0 0,0 0 0 0 0,0 0 0 0 0,0 0 1 0 0,0 0-1 0 0,0 0 0 0 0,0-1 0 0 0,1 1 0 0 0,-1 0 1 0 0,0 0-1 0 0,0 0 0 0 0,0 0 0 0 0,0 0 1 0 0,0 0-1 0 0,0 0 0 0 0,0 0 0 0 0,0 0 0 0 0,0-1 1 0 0,1 1-1 0 0,-1 0 0 0 0,0 0 0 0 0,0 0 0 0 0,0 0 1 0 0,0 0-1 0 0,0 0 0 0 0,0 0 0 0 0,1 0 1 0 0,-1 0-1 0 0,0 0 0 0 0,0 0 0 0 0,0 0 0 0 0,0 0 1 0 0,0 0-1 0 0,1 0 0 0 0,-1 0 0 0 0,0 0 0 0 0,0 0 1 0 0,0 0-1 0 0,0 0 0 0 0,0 0 0 0 0,0 0 1 0 0,1 0-1 0 0,-1 0 0 0 0,0 0 0 0 0,0 1 0 0 0,0-1 1 0 0,0 0-1 0 0,0 0 0 0 0,0 0 0 0 0,0 0 0 0 0,0 0 1 0 0,1 0-1 0 0,-1 0 0 0 0,0 0 0 0 0,0 0 1 0 0,0 1-1 0 0,11 6-10 0 0,8 9 40 0 0,-16-10-5 0 0,-3-5-22 0 0,10 13 63 0 0,-10-13-62 0 0,1-1 0 0 0,-1 1-1 0 0,1-1 1 0 0,-1 1 0 0 0,0-1 0 0 0,1 1-1 0 0,-1-1 1 0 0,0 1 0 0 0,0 0 0 0 0,1-1 0 0 0,-1 1-1 0 0,0 0 1 0 0,0-1 0 0 0,0 1 0 0 0,0-1-1 0 0,0 1 1 0 0,0 0 0 0 0,0-1 0 0 0,0 1 0 0 0,0 0-1 0 0,0-1 1 0 0,0 1 0 0 0,-1 0 0 0 0,1-1-1 0 0,0 1 1 0 0,-1 0-5 0 0,0-1-1 0 0,1 0 1 0 0,-1 0-1 0 0,1 0 1 0 0,-1 0-1 0 0,0-1 1 0 0,1 1-1 0 0,-1 0 1 0 0,1 0 0 0 0,-1 0-1 0 0,1 0 1 0 0,-1 0-1 0 0,1-1 1 0 0,-1 1-1 0 0,0 0 1 0 0,1-1-1 0 0,-1 1 1 0 0,1 0-1 0 0,0-1 1 0 0,-1 1-1 0 0,1 0 1 0 0,-1-1 0 0 0,1 1-1 0 0,0-1 1 0 0,-1 0-1 0 0,-10-12-61 0 0,11 12 64 0 0,-12-22-152 0 0,11 22 143 0 0,1 0 0 0 0,-1-1 0 0 0,1 1 0 0 0,-1 0 0 0 0,1-1 0 0 0,0 1 0 0 0,0-1 0 0 0,0 1 0 0 0,0 0 0 0 0,0-1 0 0 0,0 1 0 0 0,0-1 0 0 0,0 1 0 0 0,0 0 0 0 0,1-3 0 0 0,-2 2 9 0 0,13 18 0 0 0,-5-6 0 0 0,-4-6 0 0 0,5 9 0 0 0,-7-8 0 0 0,-13-32 0 0 0,-3-5 0 0 0,14 30 0 0 0,0-1 0 0 0,0 1 0 0 0,1-1 0 0 0,-1 0 0 0 0,1 1 0 0 0,0-1 0 0 0,0 0 0 0 0,0 1 0 0 0,0-1 0 0 0,1-3 0 0 0,-2 2 0 0 0,5 5 0 0 0,7 12 0 0 0,-2-1 0 0 0,-3-1 0 0 0,8 8 34 0 0,-12-12-4 0 0,-2-9-30 0 0,-1 1 0 0 0,0-1 0 0 0,1 1 0 0 0,-1 0 0 0 0,0 0 0 0 0,0-1 0 0 0,0 1 0 0 0,0 0 0 0 0,0 0 0 0 0,-2-2 0 0 0,-6-8 0 0 0,7 8-10 0 0,0-2-67 0 0,0 0 0 0 0,0 0 0 0 0,0 0 0 0 0,0 0 0 0 0,-1-8 0 0 0,4 13 75 0 0,-1 0 1 0 0,0 0-1 0 0,1 0 0 0 0,-1-1 0 0 0,0 1 0 0 0,0 0 0 0 0,1 0 1 0 0,-1 0-1 0 0,0-1 0 0 0,0 1 0 0 0,1 0 0 0 0,-1 0 0 0 0,0-1 1 0 0,0 1-1 0 0,0 0 0 0 0,0 0 0 0 0,1-1 0 0 0,-1 1 0 0 0,0 0 1 0 0,0-1-1 0 0,0 1 0 0 0,0 0 0 0 0,0-1 0 0 0,0 1 0 0 0,0 0 1 0 0,0 0-1 0 0,0-1 0 0 0,0 1 0 0 0,0 0 0 0 0,0-1 0 0 0,0 1 1 0 0,0 0-1 0 0,0-1 0 0 0,0 1 0 0 0,-8-24 66 0 0,7 20-64 0 0,1 4 0 0 0,-7-12 0 0 0,7 12 0 0 0,-1-1 0 0 0,1-2 0 0 0,0 1 0 0 0,1 6 0 0 0,0-9 0 0 0,0 9 0 0 0,3 0 0 0 0,1 4 0 0 0,0-4 0 0 0,0-1 0 0 0,-4-1-39 0 0,0 0-1 0 0,0 0 1 0 0,0 1 0 0 0,0-1-1 0 0,-1 0 1 0 0,1 1-1 0 0,-1-1 1 0 0,0 0-1 0 0,1 1 1 0 0,-1-1 0 0 0,-1 5-1 0 0,2 9-159 0 0,12 45-1250 0 0,-13-60 1433 0 0,1 1-1 0 0,-1-1 1 0 0,1 1 0 0 0,0-1-1 0 0,-1 1 1 0 0,1-1 0 0 0,0 0-1 0 0,2 3 1 0 0,-3-3 17 0 0,1-1 1 0 0,-1 0-1 0 0,0 1 1 0 0,0-1-1 0 0,1 0 1 0 0,-1 1-1 0 0,0-1 1 0 0,1 0-1 0 0,-1 1 1 0 0,0-1 0 0 0,1 0-1 0 0,-1 0 1 0 0,0 1-1 0 0,1-1 1 0 0,-1 0-1 0 0,1 0 1 0 0,-1 0-1 0 0,1 0 1 0 0,-1 0-1 0 0,0 1 1 0 0,1-1-1 0 0,-1 0 1 0 0,1 0-1 0 0,-1 0 1 0 0,1 0-1 0 0,-1 0 1 0 0,1 0-1 0 0,-1 0 1 0 0,0 0-1 0 0,1 0 1 0 0,-1-1-1 0 0,1 1 1 0 0,-1 0-1 0 0,1 0 1 0 0,-1 0-1 0 0,0 0 1 0 0,1-1-1 0 0,-1 1 1 0 0,1 0-1 0 0,0-3 111 0 0,-1 1-1 0 0,1-1 1 0 0,-1 0-1 0 0,0 1 1 0 0,0-1-1 0 0,0 0 1 0 0,0 1-1 0 0,0-1 1 0 0,0 0-1 0 0,-1 1 1 0 0,0-3 0 0 0,0 0-211 0 0,-3-30 163 0 0,-8 8 736 0 0,11 27-800 0 0,1 0 0 0 0,0-1 0 0 0,0 1 0 0 0,0 0 0 0 0,-1-1 2 0 0,1 0 3 0 0,0 0-1 0 0,0 0 0 0 0,0 0 1 0 0,0-1-1 0 0,0 1 1 0 0,-1 0-1 0 0,1 0 1 0 0,-1 0-1 0 0,1 0 0 0 0,-1 0 1 0 0,1 0-1 0 0,-1-1 1 0 0,0 0-1 0 0,0 2-4 0 0,1 1 0 0 0,0-2 2 0 0,0 1 1 0 0,-1 0-1 0 0,1 0 0 0 0,0-1 0 0 0,-1 1 1 0 0,1 0-1 0 0,0-1 0 0 0,0 1 0 0 0,-1 0 0 0 0,1-1 1 0 0,0 1-1 0 0,0 0 0 0 0,0-1 0 0 0,-1 1 1 0 0,1 0-1 0 0,0-1 0 0 0,0 1 0 0 0,0-1 0 0 0,0 1 1 0 0,0 0-1 0 0,0-1 0 0 0,0 0 0 0 0,-1 0 11 0 0,1 1-13 0 0,0-1 0 0 0,0 1 0 0 0,0 0 0 0 0,0 0 0 0 0,0 0 0 0 0,0 0 0 0 0,0-1 0 0 0,0 1 0 0 0,0 0 0 0 0,0 0 0 0 0,0 0 0 0 0,0 0 0 0 0,0-1 0 0 0,0 1 0 0 0,0 0 0 0 0,0 0 0 0 0,-1 0 0 0 0,1 0 0 0 0,0 0 0 0 0,0-1 0 0 0,0 1 0 0 0,0 0 0 0 0,0 0 0 0 0,0 0 0 0 0,-1 0 0 0 0,1 0 0 0 0,0 0 0 0 0,0 0 0 0 0,0 0 0 0 0,0 0 0 0 0,-1 0 0 0 0,1 0 0 0 0,0-1 0 0 0,0 1 0 0 0,0 0 0 0 0,-1 0 0 0 0,1 0 0 0 0,0 0 0 0 0,0 0 0 0 0,0 0 0 0 0,0 0 0 0 0,-1 1 0 0 0,1-1 0 0 0,0 0 0 0 0,0 0 0 0 0,0 0 0 0 0,-1 0 0 0 0,1 0 0 0 0,0 0 0 0 0,-1 0 0 0 0,1 0 0 0 0,0 0 0 0 0,-1 0 0 0 0,1 0 0 0 0,0 0 0 0 0,-1 0 0 0 0,1 0 0 0 0,-1 0 0 0 0,1 0 0 0 0,0 0 0 0 0,-1 0 0 0 0,1 0 0 0 0,0 0 0 0 0,-1 0 0 0 0,1 0 0 0 0,0-1 0 0 0,-1 1 0 0 0,1 0 0 0 0,0 0 0 0 0,-1 0 0 0 0,1-1 0 0 0,0 1 0 0 0,0 0 0 0 0,-1 0 0 0 0,1 0 0 0 0,0-1 0 0 0,0 1 0 0 0,-1-1 0 0 0,1-1 0 0 0,0 2 0 0 0,0-1 0 0 0,0 0 0 0 0,0 1 0 0 0,0-1 0 0 0,0 0 0 0 0,0 1 0 0 0,0-1 0 0 0,0 0 0 0 0,0 1 0 0 0,-1-1 0 0 0,1 0 0 0 0,0 1 0 0 0,0-1 0 0 0,-1 1 0 0 0,1-1 0 0 0,-1 1 0 0 0,1-2 0 0 0,10 18 0 0 0,-9-15 0 0 0,0 1 0 0 0,1-1 0 0 0,-1 0 0 0 0,0 1 0 0 0,0-1 0 0 0,0 1 0 0 0,0-1 0 0 0,0 1 0 0 0,-1-1 0 0 0,1 1 0 0 0,0 0 0 0 0,0 2 0 0 0,2 5 0 0 0,0 1 1 0 0,0 0-1 0 0,-1 1 0 0 0,-1-1 1 0 0,0 1-1 0 0,0 0 0 0 0,-2 16 1 0 0,1-10 7 0 0,-1 9 146 0 0,-5 34 1 0 0,1-27-155 0 0,-5 33 0 0 0,-2-11 0 0 0,4-18 0 0 0,8-33 12 0 0,-1-1 0 0 0,0 0 0 0 0,0 0 0 0 0,0 1 0 0 0,-3 2 0 0 0,4-6-12 0 0,0 0 2 0 0,0 0 0 0 0,0 0 0 0 0,0 1-1 0 0,0-1 1 0 0,0 0 0 0 0,0 0 0 0 0,0 0 0 0 0,0 0 0 0 0,0 0-1 0 0,0 0 1 0 0,0 0 0 0 0,0 0 0 0 0,0 1 0 0 0,0-1 0 0 0,0 0-1 0 0,1 0 1 0 0,-1 0 0 0 0,0 0 0 0 0,0 0 0 0 0,0 0 0 0 0,0 0-1 0 0,0 0 1 0 0,0 0 0 0 0,0 0 0 0 0,0 0 0 0 0,0 1 0 0 0,1-1-1 0 0,-1 0 1 0 0,0 0 0 0 0,0 0 0 0 0,0 0 0 0 0,0 0-1 0 0,0 0 1 0 0,0 0 0 0 0,0 0 0 0 0,1 0 0 0 0,-1 0 0 0 0,0 0-1 0 0,0 0 1 0 0,0 0 0 0 0,0 0 0 0 0,0 0 0 0 0,0 0 0 0 0,0 0-1 0 0,1 0 1 0 0,-1 0 0 0 0,0 0 0 0 0,0 0 0 0 0,0-1 0 0 0,0 1-1 0 0,0 0 1 0 0,0 0 0 0 0,0 0 0 0 0,0 0 0 0 0,0 0 0 0 0,1 0-1 0 0,-1 0 1 0 0,0 0 0 0 0,0 0 0 0 0,0 0 0 0 0,0 0 0 0 0,0-1-1 0 0,0 1 1 0 0,0 0 0 0 0,0 0 0 0 0,0 0 0 0 0,0 0-1 0 0,0 0 1 0 0,0 0 0 0 0,0-2-2 0 0,-1 1 0 0 0,4 7 0 0 0,-1-5 0 0 0,-1-6 0 0 0,0-7 0 0 0,-1 11 0 0 0,0 1 0 0 0,0-1 0 0 0,0 1 0 0 0,0 0 0 0 0,0-1 0 0 0,0 1 0 0 0,0-1 0 0 0,0 1 0 0 0,1 0 0 0 0,-1-1 0 0 0,0 1 0 0 0,0 0 0 0 0,0-1 0 0 0,1 1 0 0 0,-1 0 0 0 0,0-1 0 0 0,0 1 0 0 0,1 0 0 0 0,-1-1 0 0 0,0 1 0 0 0,1 0 0 0 0,-1 0 0 0 0,0-1 0 0 0,1 1 0 0 0,-1 0 0 0 0,1 0 0 0 0,-1 0 0 0 0,1-1 0 0 0,-1 1 0 0 0,6 1 17 0 0,-3 0 14 0 0,-2 6-15 0 0,-1-9-16 0 0,0 8 0 0 0,0-1 0 0 0,1-6 0 0 0,-1 2 0 0 0,0-1 0 0 0,0 0 0 0 0,0-1 0 0 0,0 1 0 0 0,0-1 0 0 0,0 0 0 0 0,-1 1 0 0 0,1-1 0 0 0,0 1 0 0 0,0-1 0 0 0,0 0 0 0 0,0 1 0 0 0,-1-1 0 0 0,1 1 0 0 0,0-1 0 0 0,-1 1 0 0 0,0-2 0 0 0,-7 14 0 0 0,8-12 0 0 0,-1 1 0 0 0,1-1 0 0 0,0 0 0 0 0,0 1 0 0 0,0-1 0 0 0,-1 0 0 0 0,1 1 0 0 0,0-1 0 0 0,0 0 0 0 0,0 1 0 0 0,0-1 0 0 0,0 1 0 0 0,0-1 0 0 0,0 0 0 0 0,-1 1 0 0 0,1-1 0 0 0,0 0 0 0 0,0 1 0 0 0,1-1 0 0 0,-1 1 0 0 0,0-1 0 0 0,0 0 0 0 0,0 0 0 0 0,0 0 0 0 0,0 0 0 0 0,-1 0 0 0 0,1 0 0 0 0,0 0 0 0 0,0 0 0 0 0,0 0 0 0 0,0 0 0 0 0,0 0 0 0 0,0 0 0 0 0,0 0 0 0 0,0 0 0 0 0,0 0 0 0 0,0 0 0 0 0,0 0 0 0 0,0 0 0 0 0,0 0 0 0 0,0 0 0 0 0,0 0 0 0 0,0-1 0 0 0,0 1 0 0 0,0 0 0 0 0,0 0 0 0 0,0 1 0 0 0,0-1 0 0 0,-1 0 0 0 0,1 0 0 0 0,0 0 0 0 0,0 0 0 0 0,0 0 0 0 0,0 0 0 0 0,0 0 0 0 0,0 0 0 0 0,0 0 0 0 0,0 0 0 0 0,0 0 0 0 0,0 0 0 0 0,0 0 0 0 0,0 0 0 0 0,-2 1 0 0 0,2 0 0 0 0,0-1 0 0 0,0 0 0 0 0,0 0 0 0 0,0 0 0 0 0,0 0 0 0 0,0 0 0 0 0,0 0 0 0 0,0 0 0 0 0,0 1 0 0 0,0-1 0 0 0,0 0 0 0 0,0 0 0 0 0,0 0 0 0 0,0 0 0 0 0,0 0 0 0 0,0 0 0 0 0,0 0 0 0 0,0 1 0 0 0,0-1 0 0 0,0 0 0 0 0,0 0 0 0 0,0 0 0 0 0,0 0 0 0 0,-1 0 0 0 0,1 0 0 0 0,0 0 0 0 0,0 0 0 0 0,0 0 0 0 0,0 0 0 0 0,0 0 0 0 0,0 0 0 0 0,0 0 0 0 0,0 0 0 0 0,-1 0 0 0 0,1 0 0 0 0,0 1 0 0 0,0-1 0 0 0,0 0 0 0 0,0 0 0 0 0,0 0 0 0 0,0 0 0 0 0,-1 0 0 0 0,1-1 0 0 0,0 1 0 0 0,0 0 0 0 0,0 0 0 0 0,0 0 0 0 0,0 0 0 0 0,0 0 0 0 0,0 0 0 0 0,-1 0 0 0 0,1 0 0 0 0,0 0 0 0 0,0 0 0 0 0,0 0 0 0 0,-3 0-110 0 0,1 0-55 0 0,3-5 8 0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4-08-28T23:11:49.750"/>
    </inkml:context>
    <inkml:brush xml:id="br0">
      <inkml:brushProperty name="width" value="0.025" units="cm"/>
      <inkml:brushProperty name="height" value="0.025" units="cm"/>
      <inkml:brushProperty name="color" value="#FFFFFF"/>
    </inkml:brush>
  </inkml:definitions>
  <inkml:trace contextRef="#ctx0" brushRef="#br0">3 161 3223 0 0,'-1'-4'1797'0'0,"0"-3"2760"0"0,2 5-2366 0 0,2 5-65 0 0,-2-1-1605 0 0,2 4-185 0 0,0-1-1 0 0,0 1 0 0 0,-1 0 0 0 0,0 0 1 0 0,0 0-1 0 0,2 12 0 0 0,-1-4 6 0 0,0 0-1 0 0,10 24 0 0 0,-12-37-400 0 0,1-17-1600 0 0,-9-39 2084 0 0,8 77 325 0 0,-1-17-655 0 0,0 1 0 0 0,0-1-1 0 0,1 0 1 0 0,-1 0 0 0 0,4 10 0 0 0,-2 3-160 0 0,-2-16 66 0 0,0 0-1 0 0,0 0 0 0 0,0 0 1 0 0,0 0-1 0 0,0 0 1 0 0,1 0-1 0 0,-1 0 0 0 0,1 0 1 0 0,1 3-1 0 0,6-24 1 0 0,-8 19-1 0 0,0 0 0 0 0,0 1-1 0 0,0-1 1 0 0,0 0 0 0 0,0 0-1 0 0,0 1 1 0 0,0-1 0 0 0,0 0-1 0 0,1 0 1 0 0,-1 1 0 0 0,0-1-1 0 0,0 0 1 0 0,0 0 0 0 0,0 1-1 0 0,1-1 1 0 0,-1 0 0 0 0,0 0-1 0 0,0 0 1 0 0,0 1 0 0 0,1-1-1 0 0,-1 0 1 0 0,0 0 0 0 0,0 0-1 0 0,1 0 1 0 0,-1 0 0 0 0,0 0-1 0 0,0 1 1 0 0,1-1 0 0 0,-1 0-1 0 0,0 0 1 0 0,0 0 0 0 0,1 0-1 0 0,-1 0 1 0 0,0 0 0 0 0,0 0-1 0 0,1 0 1 0 0,-1 0 0 0 0,0 0-1 0 0,1 0 1 0 0,-1 0 0 0 0,0 0-1 0 0,0 0 1 0 0,1 0 0 0 0,-1-1-1 0 0,0 1 1 0 0,0 0 0 0 0,1 0-1 0 0,-1 0 2 0 0,0 0 0 0 0,0 0 0 0 0,0 0 0 0 0,1 0 0 0 0,-1 0 0 0 0,0 0 0 0 0,0 0 0 0 0,0 0 0 0 0,0 0 0 0 0,0 0 0 0 0,0 0 0 0 0,0 0 0 0 0,0 0 0 0 0,1 0 0 0 0,-1 0 0 0 0,0 0 0 0 0,0 0 0 0 0,0 0 0 0 0,0 0 0 0 0,0 0 0 0 0,0 0 0 0 0,0 0 0 0 0,0 0 0 0 0,0 0 0 0 0,1 0 0 0 0,-1 0 0 0 0,0 0 0 0 0,0 0 0 0 0,0 0 0 0 0,0 0 0 0 0,0 0 0 0 0,0 0 0 0 0,0 1 0 0 0,0-1 0 0 0,0 0 0 0 0,0 0 0 0 0,0 0 0 0 0,0 0 0 0 0,0 0 0 0 0,0 0 0 0 0,0 0 0 0 0,0 0 0 0 0,0 0 0 0 0,0 1 0 0 0,0-1 0 0 0,0 0 0 0 0,0 0 0 0 0,0 0 0 0 0,0 0 0 0 0,0 0 0 0 0,0 0 0 0 0,0 0 0 0 0,0 0 0 0 0,0 1 0 0 0,0-1 0 0 0,0 0 0 0 0,0 0 0 0 0,0 0 0 0 0,0 1 0 0 0,0-1 0 0 0,0 0 0 0 0,0 0 0 0 0,0 1 0 0 0,0-1 0 0 0,0 0 0 0 0,0 1 0 0 0,0-1 0 0 0,-1 0 0 0 0,1 1 0 0 0,0-1 0 0 0,0 0 0 0 0,0 0 0 0 0,0 1 0 0 0,-1-1 0 0 0,1 0 0 0 0,0 0 0 0 0,0 1 0 0 0,-1-1 0 0 0,1 0 0 0 0,0 0 0 0 0,0 0 0 0 0,-1 0 0 0 0,1 1 0 0 0,0-1 0 0 0,-1 0 0 0 0,0 0 0 0 0,1 1 0 0 0,0-1 0 0 0,-1 1 0 0 0,1-1 0 0 0,-1 1 0 0 0,1-1 0 0 0,0 1 0 0 0,-1-1 0 0 0,1 1 0 0 0,0-1 0 0 0,0 1 0 0 0,-1-1 0 0 0,1 1 0 0 0,0-1 0 0 0,0 1 0 0 0,0-1 0 0 0,0 1 0 0 0,0 1 0 0 0,-1-2 0 0 0,1 0 0 0 0,0 0 0 0 0,0 0 0 0 0,0 0 0 0 0,0 0 0 0 0,0 1 0 0 0,0-1 0 0 0,0 0 0 0 0,0 0 0 0 0,0 0 0 0 0,0 0 0 0 0,0 1 0 0 0,0-1 0 0 0,0 0 0 0 0,0 0 0 0 0,0 0 0 0 0,0 1 0 0 0,0-1 0 0 0,0 0 0 0 0,0 0 0 0 0,0 0 0 0 0,0 0 0 0 0,0 1 0 0 0,0-1 0 0 0,0 0 0 0 0,0 0 0 0 0,0 0 0 0 0,0 0 0 0 0,0 1 0 0 0,1-1 0 0 0,-1 0 0 0 0,0 0 0 0 0,0 0 0 0 0,0 0 0 0 0,0 0 0 0 0,0 0 0 0 0,0 1 0 0 0,1-1 0 0 0,-1 0 0 0 0,0 0 0 0 0,0 0 0 0 0,0 0 0 0 0,1 0 0 0 0,-1 0 0 0 0,0 0 0 0 0,0 0 0 0 0,0 0 0 0 0,0 0 0 0 0,1 0 0 0 0,-1 0 0 0 0,0 0 0 0 0,1 0 0 0 0,6-9 633 0 0,-3 5-386 0 0,-5 8-335 0 0,-2-3 88 0 0,3-1 0 0 0,-1 0 0 0 0,1 0 0 0 0,0 0 0 0 0,-1 0 0 0 0,1 0 0 0 0,0 0 0 0 0,-1 0 0 0 0,1 0 0 0 0,0 0 0 0 0,-1 0 0 0 0,1 0 0 0 0,0 0 0 0 0,-1 1 0 0 0,1-1 0 0 0,0 0 0 0 0,-1 0 0 0 0,1 0 0 0 0,0 0 0 0 0,0 1 0 0 0,-1-1 0 0 0,1 0 0 0 0,0 0 0 0 0,0 0 0 0 0,-1 1 0 0 0,1-1 0 0 0,0 0 0 0 0,0 0 0 0 0,0 1 0 0 0,0-1 0 0 0,-1 0 0 0 0,1 1 0 0 0,0-1 0 0 0,0 0 0 0 0,0 1 0 0 0,0-1 0 0 0,0 0 0 0 0,0 0 0 0 0,0 1 0 0 0,0 0 0 0 0,1-1 54 0 0,0 0-1 0 0,0 0 0 0 0,0 0 1 0 0,0 0-1 0 0,0 0 1 0 0,0 0-1 0 0,0 0 1 0 0,0 0-1 0 0,-1 0 0 0 0,1 0 1 0 0,0-1-1 0 0,0 1 1 0 0,0 0-1 0 0,0-1 1 0 0,1 0-1 0 0,11-2 196 0 0,-12-1-249 0 0,-1 4 0 0 0,0 0 0 0 0,0 0 0 0 0,0 0 0 0 0,0 0 0 0 0,0 0 0 0 0,0 0 0 0 0,0 0 0 0 0,0 0 0 0 0,0 0 0 0 0,0 0 0 0 0,-1 0 0 0 0,1 0 0 0 0,0 0 0 0 0,0 0 0 0 0,0 0 0 0 0,0 0 0 0 0,0 0 0 0 0,0 0 0 0 0,0 0 0 0 0,0 0 0 0 0,0 0 0 0 0,0 0 0 0 0,0 0 0 0 0,0 0 0 0 0,0 0 0 0 0,0 0 0 0 0,0 0 0 0 0,0 0 0 0 0,0 0 0 0 0,0 0 0 0 0,0 0 0 0 0,-2-1-7 0 0,0 0 0 0 0,1 1-1 0 0,-1-1 1 0 0,1-1 0 0 0,-1 1-1 0 0,1 0 1 0 0,0 0 0 0 0,-1 0 0 0 0,1-1-1 0 0,-1-1 1 0 0,-2-1 15 0 0,1 16 21 0 0,3-10-86 0 0,0 0-1 0 0,-1 0 1 0 0,1 0 0 0 0,-1 0 0 0 0,1 0 0 0 0,-1 0 0 0 0,0 0 0 0 0,-1 3 0 0 0,2-5 58 0 0,0 0 0 0 0,-1 0 0 0 0,1 0 0 0 0,0 0 0 0 0,0 0 0 0 0,0 0 0 0 0,0 0 0 0 0,0 0 0 0 0,0 0 0 0 0,0 0 0 0 0,0 0 0 0 0,-1 0 0 0 0,1 0 0 0 0,0 0 0 0 0,0 1 0 0 0,0-1 0 0 0,0 0 0 0 0,0 0 0 0 0,0 0 0 0 0,0 0 0 0 0,0 0 0 0 0,0 0 0 0 0,0 0 0 0 0,0 0 0 0 0,0 0 0 0 0,0 1 0 0 0,0-1 0 0 0,0 0 0 0 0,0 0 0 0 0,0 0 0 0 0,0 0 0 0 0,0 0 0 0 0,0 0 0 0 0,0 0 0 0 0,0 0 1 0 0,0 1-1 0 0,0-1 0 0 0,0 0 0 0 0,0 0 0 0 0,0 0 0 0 0,0 0 0 0 0,0 0 0 0 0,0 0 0 0 0,0 0 0 0 0,0 0 0 0 0,0 0 0 0 0,0 1 0 0 0,0-1 0 0 0,0 0 0 0 0,0 0 0 0 0,1 0 0 0 0,-1 0 0 0 0,0 0 0 0 0,0 0 0 0 0,0 0 0 0 0,0 0 0 0 0,0 0-1 0 0,1 0-1 0 0,-1 1 1 0 0,0-1 0 0 0,1 0 0 0 0,-1 0 0 0 0,0 0-1 0 0,1 0 1 0 0,-1 0 0 0 0,0 0 0 0 0,1 0 0 0 0,-1 0-1 0 0,0 0 1 0 0,1 0 0 0 0,-1 0 0 0 0,1 0-1 0 0,-1 0 1 0 0,0 0 0 0 0,1 0 0 0 0,-1 0 0 0 0,0 0-1 0 0,1-1 1 0 0,5 0 0 0 0,-5 1 0 0 0,-1 0 0 0 0,1 0 0 0 0,-1 0 0 0 0,1-1 0 0 0,-1 1 0 0 0,1 0 0 0 0,-1 0 0 0 0,1 0 0 0 0,-1 0 0 0 0,1 0 0 0 0,-1-1 0 0 0,1 1 0 0 0,-1 0 0 0 0,0-1 0 0 0,1 1 0 0 0,-1 0 0 0 0,1 0 0 0 0,-1-1 0 0 0,0 1 0 0 0,1-1 0 0 0,-1 1 0 0 0,0 0 0 0 0,1-1 0 0 0,-1 1 0 0 0,0-1 0 0 0,0 1 0 0 0,1-1 0 0 0,-1 1 0 0 0,0 0 0 0 0,0-2 0 0 0,0 1 15 0 0,0-2-12 0 0,1 1 1 0 0,-1 0-1 0 0,-1 0 1 0 0,1 0 0 0 0,0-1-1 0 0,-1 1 1 0 0,1 0-1 0 0,-1 0 1 0 0,1 0-1 0 0,-1 0 1 0 0,0 0-1 0 0,0 0 1 0 0,-3-4-1 0 0,-4-10 199 0 0,-6-18-1 0 0,13 32-179 0 0,2 6-34 0 0,0-3 7 0 0,24 55-112 0 0,-13-33 68 0 0,-12-23 48 0 0,0 0 1 0 0,0 0-1 0 0,0 0 1 0 0,0 0 0 0 0,0 0-1 0 0,0 0 1 0 0,1 0 0 0 0,-1 0-1 0 0,0-1 1 0 0,0 1 0 0 0,0 0-1 0 0,0 0 1 0 0,0 0 0 0 0,0 0-1 0 0,0 0 1 0 0,0 0 0 0 0,0 0-1 0 0,0 0 1 0 0,0 0 0 0 0,0 0-1 0 0,0 0 1 0 0,0 0 0 0 0,0 0-1 0 0,0 0 1 0 0,0 0-1 0 0,0 0 1 0 0,0 0 0 0 0,0 0-1 0 0,0 0 1 0 0,0 0 0 0 0,0 0-1 0 0,1 0 1 0 0,-1 0 0 0 0,0 0-1 0 0,0 0 1 0 0,0 0 0 0 0,0 0-1 0 0,0 0 1 0 0,0 0 0 0 0,0 0-1 0 0,0 0 1 0 0,0 0 0 0 0,0 0-1 0 0,0 0 1 0 0,0 0-1 0 0,0 0 1 0 0,0 0 0 0 0,0 0-1 0 0,0 0 1 0 0,0 0 0 0 0,1 0-1 0 0,-1 0 1 0 0,0 0 0 0 0,0 0-1 0 0,0 0 1 0 0,0 0 0 0 0,0 0-1 0 0,0 0 1 0 0,0 0 0 0 0,0 0-1 0 0,0 0 1 0 0,0 0 0 0 0,0 0-1 0 0,0 0 1 0 0,0 1-1 0 0,0-1 1 0 0,-2-12-10 0 0,-5-6 249 0 0,-10-21-1 0 0,3 9-51 0 0,20 51-242 0 0,-6-15 36 0 0,1-1 0 0 0,1 0 0 0 0,-1 0 0 0 0,1 0 0 0 0,-1-1 0 0 0,2 1 0 0 0,-1 0 0 0 0,6 8 0 0 0,-5-10-122 0 0,3 7 100 0 0,-1 0 41 0 0,-4-10 0 0 0,0-6 0 0 0,-1 7-1 0 0,0-1 0 0 0,0 0 0 0 0,0 0 0 0 0,0 0 0 0 0,0 0 0 0 0,0 0 1 0 0,0 1-1 0 0,0-1 0 0 0,0 0 0 0 0,0 0 0 0 0,0 0 0 0 0,0 0 0 0 0,0 0 0 0 0,0 1 0 0 0,0-1 0 0 0,0 0 0 0 0,0 0 0 0 0,0 0 0 0 0,0 0 0 0 0,1 0 0 0 0,-1 1 0 0 0,0-1 0 0 0,0 0 0 0 0,0 0 0 0 0,0 0 0 0 0,0 0 0 0 0,0 0 0 0 0,0 0 1 0 0,1 0-1 0 0,-1 0 0 0 0,0 0 0 0 0,0 1 0 0 0,0-1 0 0 0,0 0 0 0 0,1 0 0 0 0,-1 0 0 0 0,0 0 0 0 0,0 0 0 0 0,0 0 0 0 0,0 0 0 0 0,0 0 0 0 0,1 0 0 0 0,-1 0 0 0 0,0 0 0 0 0,0 0 0 0 0,0 0 0 0 0,0 0 0 0 0,1 0 0 0 0,-1 0 0 0 0,0 0 0 0 0,0-1 1 0 0,0 1-1 0 0,0 0 0 0 0,0 0 0 0 0,1 0 0 0 0,-1 0 0 0 0,0 0 0 0 0,0 0 0 0 0,0 0 0 0 0,0 0 0 0 0,0 0 0 0 0,0-1 0 0 0,0 1 0 0 0,1 0 0 0 0,-1 0 0 0 0,0 0 0 0 0,3 0-1285 0 0,-3 2 1292 0 0,-5-2 106 0 0,3 1-112 0 0,8-3 0 0 0,-3 0 80 0 0,0 0 86 0 0,-6-5 124 0 0,-2-5-61 0 0,-38-83 342 0 0,47 103-612 0 0,-1 0 1 0 0,4 12-1 0 0,-3-8-7 0 0,0 1 1 0 0,1-1 0 0 0,8 14-1 0 0,-8-20 48 0 0,-4-5 0 0 0,0 0 0 0 0,0 0 0 0 0,-1-1 0 0 0,1 1 0 0 0,0 0 0 0 0,-1 0 0 0 0,1 0 0 0 0,0 0 0 0 0,-1 0 0 0 0,1 0 0 0 0,-1 0 0 0 0,0 0 0 0 0,1 0 0 0 0,-1 0 0 0 0,0 2 0 0 0,-1-7 7 0 0,0 0-1 0 0,0 0 1 0 0,-1 0-1 0 0,0 1 1 0 0,0-1 0 0 0,-3-5-1 0 0,-5-8 12 0 0,-8-31 429 0 0,11 28-115 0 0,-12-22 1 0 0,14 31-333 0 0,-1 0 0 0 0,-4-16 0 0 0,19 57-1147 0 0,0-1 0 0 0,25 49 0 0 0,-30-71 1124 0 0,1 2 23 0 0,5 12 0 0 0,-18-56 214 0 0,-57-139 2556 0 0,58 161-2700 0 0,9 22-76 0 0,61 165-1663 0 0,-56-159 1232 0 0,-5-14 468 0 0,-4-10-33 0 0,-33-132 1951 0 0,6 60-1885 0 0,35 105-47 0 0,55 176-298 0 0,-84-280 355 0 0,4 5 34 0 0,14 60-99 0 0,3 4-9 0 0,-2 1 0 0 0,1 0 1 0 0,-2 0-1 0 0,-4-10 0 0 0,6 12 32 0 0,6 14 0 0 0,41 134 704 0 0,-28-79-800 0 0,-30-117 64 0 0,1 14 20 0 0,9 27-5 0 0,-1 0 0 0 0,-11-23-1 0 0,12 26-14 0 0,3 11 0 0 0,4 8 0 0 0,17 59 436 0 0,-19-64-388 0 0,13 38 100 0 0,-12-32-108 0 0,1 0 0 0 0,6 14 0 0 0,-6-14-40 0 0,0-1 0 0 0,-1 1 0 0 0,3 15 0 0 0,0-2 0 0 0,8 23 0 0 0,-11-35 56 0 0,0-2 152 0 0,-5-9-152 0 0,0 4 91 0 0,-2-5-91 0 0,5 3-55 0 0,0 0 1 0 0,0 0-1 0 0,0 0 0 0 0,0 0 0 0 0,0 0 0 0 0,0 0 0 0 0,-1 0 1 0 0,1-1-1 0 0,0 1 0 0 0,0 0 0 0 0,0 0 0 0 0,0 0 0 0 0,0 0 0 0 0,0 0 1 0 0,-1 0-1 0 0,1 0 0 0 0,0 0 0 0 0,0 0 0 0 0,0 0 0 0 0,0 0 0 0 0,-1 0 1 0 0,1 0-1 0 0,0 0 0 0 0,0 0 0 0 0,0 0 0 0 0,0 0 0 0 0,-1 0 1 0 0,1 0-1 0 0,0 0 0 0 0,0 0 0 0 0,0 0 0 0 0,0 0 0 0 0,-1 0 0 0 0,1 0 1 0 0,0 0-1 0 0,0 0 0 0 0,0 0 0 0 0,0 1 0 0 0,0-1 0 0 0,0 0 0 0 0,-1 0 1 0 0,1 0-1 0 0,0 0 0 0 0,0 0 0 0 0,0 0 0 0 0,0 0 0 0 0,0 1 0 0 0,0-1 1 0 0,0 0-1 0 0,0 0 0 0 0,0 0 0 0 0,-1 0 0 0 0,2 0 2 0 0,-1 0 1 0 0,0 0-1 0 0,0 0 0 0 0,0 0 0 0 0,0-1 0 0 0,0 1 1 0 0,1 0-1 0 0,-1 0 0 0 0,0 0 0 0 0,0 0 0 0 0,0 0 1 0 0,0 0-1 0 0,1 0 0 0 0,-1-1 0 0 0,0 1 1 0 0,0 0-1 0 0,1 0 0 0 0,-1 0 0 0 0,0 0 0 0 0,0 0 1 0 0,0 0-1 0 0,1 0 0 0 0,-1 0 0 0 0,0 0 0 0 0,0 0 1 0 0,0 0-1 0 0,1 0 0 0 0,-1 0 0 0 0,0 0 0 0 0,0 0 1 0 0,1 0-1 0 0,-1 0 0 0 0,0 1 0 0 0,0-1 0 0 0,0 0 1 0 0,0 0-1 0 0,1 0 0 0 0,-1 0 0 0 0,0 0 1 0 0,0 0-1 0 0,0 1 0 0 0,1-1 0 0 0,-1 0-3 0 0,0 0-1 0 0,0 1 1 0 0,1-1 0 0 0,-1 0-1 0 0,0 0 1 0 0,0 0 0 0 0,1 0-1 0 0,-1 0 1 0 0,0 0 0 0 0,0 1-1 0 0,1-1 1 0 0,-1 0 0 0 0,0 0-1 0 0,1 0 1 0 0,-1 0 0 0 0,0 0-1 0 0,0 0 1 0 0,1 0 0 0 0,-1 0-1 0 0,0 0 1 0 0,1 0 0 0 0,-1 0-1 0 0,0 0 1 0 0,0 0 0 0 0,1 0-1 0 0,-1-1 1 0 0,0 1 0 0 0,0 0-1 0 0,1 0 1 0 0,0-1 0 0 0,-1 0 0 0 0,0 0 0 0 0,1 1 0 0 0,-1-1 0 0 0,0 0 0 0 0,0 0 0 0 0,1 0 0 0 0,-1 0 0 0 0,0 0 0 0 0,0 0 0 0 0,0 0 0 0 0,0 0 0 0 0,0 1 0 0 0,-1-1 0 0 0,1 0 0 0 0,0-1 0 0 0,-5-18 0 0 0,4 17 0 0 0,-35-108 0 0 0,25 74 0 0 0,8 26 0 0 0,0 1 0 0 0,-1-1 0 0 0,-7-14 0 0 0,8 18 0 0 0,0 0 0 0 0,1 0 0 0 0,-1 0 0 0 0,0-8 0 0 0,-4-11 0 0 0,13 39 0 0 0,-2-6 0 0 0,-1 0 0 0 0,6 16 0 0 0,18 71 0 0 0,-15-40 3 0 0,6 18-70 0 0,-13-60 67 0 0,-6-21 0 0 0,-15-71 0 0 0,7 38 0 0 0,-16-51 0 0 0,22 83 0 0 0,1 4 0 0 0,0 0 0 0 0,0 0 0 0 0,0 1 0 0 0,-1-1 0 0 0,1 1 0 0 0,-2-1 0 0 0,-4-6 0 0 0,11 17 0 0 0,-2-3 0 0 0,3-5 0 0 0,5 26 0 0 0,0 0 0 0 0,-4-12 0 0 0,-1 0 0 0 0,2 13 0 0 0,0 11 0 0 0,-4-21 0 0 0,1 0 0 0 0,7 24 0 0 0,-2-19 0 0 0,-3-5 0 0 0,9 29 0 0 0,-13-39 0 0 0,0 1 0 0 0,1 0 0 0 0,0 0 0 0 0,3 5 0 0 0,-5-2-5 0 0,0-8 6 0 0,0 0 0 0 0,0 1 0 0 0,0-1 0 0 0,0 0 0 0 0,0 0 1 0 0,0 0-1 0 0,0 0 0 0 0,0 0 0 0 0,0 0 0 0 0,0 0 0 0 0,0 1 0 0 0,0-1 1 0 0,0 0-1 0 0,0 0 0 0 0,-1 0 0 0 0,1 0 0 0 0,0 0 0 0 0,0 0 1 0 0,0 0-1 0 0,0 0 0 0 0,0 0 0 0 0,0 0 0 0 0,0 0 0 0 0,0 1 1 0 0,-1-1-1 0 0,1 0 0 0 0,0 0 0 0 0,0 0 0 0 0,0 0 0 0 0,0 0 1 0 0,0 0-1 0 0,0 0 0 0 0,-1 0 0 0 0,1 0 0 0 0,0 0 0 0 0,0 0 0 0 0,0 0 1 0 0,0 0-1 0 0,0 0 0 0 0,0 0 0 0 0,-1 0 0 0 0,1 0 0 0 0,0-1 1 0 0,0 1-1 0 0,0 0 0 0 0,0 0 0 0 0,0 0 0 0 0,0 0 0 0 0,0 0 1 0 0,0 0-1 0 0,-1 0 0 0 0,1 0 0 0 0,0 0 0 0 0,0 0 0 0 0,0 0 1 0 0,0 0-1 0 0,0-1 0 0 0,0 1 0 0 0,0 0 0 0 0,-2 0 34 0 0,1 0 0 0 0,0 0-1 0 0,-1 0 1 0 0,1 0 0 0 0,0 0 0 0 0,0 0 0 0 0,-1 1-1 0 0,1-1 1 0 0,0 0 0 0 0,-3 2 0 0 0,-8 0 206 0 0,12-2-236 0 0,0 0 0 0 0,0 0 0 0 0,-1 0 0 0 0,1 0 0 0 0,0 0 0 0 0,0 0-1 0 0,0 0 1 0 0,-1 0 0 0 0,1 0 0 0 0,0 0 0 0 0,0 0 0 0 0,0 0 0 0 0,0 0 0 0 0,-1 0 0 0 0,1 0 0 0 0,0 0-1 0 0,0 0 1 0 0,0-1 0 0 0,-1 1 0 0 0,1 0 0 0 0,0 0 0 0 0,0 0 0 0 0,0 0 0 0 0,0 0 0 0 0,0 0 0 0 0,0-1-1 0 0,-1 1 1 0 0,1 0 0 0 0,0 0 0 0 0,0 0 0 0 0,0 0 0 0 0,0-1 0 0 0,0 1 0 0 0,0 0-10 0 0,0 0 0 0 0,0 0 0 0 0,0-1 0 0 0,0 1 0 0 0,-1 0 0 0 0,1 0 0 0 0,0 0 0 0 0,0 0 0 0 0,0 0 0 0 0,0 0 0 0 0,0-1 0 0 0,0 1 0 0 0,0 0 0 0 0,0 0 0 0 0,-1 0 0 0 0,1 0 0 0 0,0 0 0 0 0,0 0 0 0 0,0 0 1 0 0,0 0-1 0 0,0 0 0 0 0,-1 0 0 0 0,1 0 0 0 0,0 0 0 0 0,0 0 0 0 0,0 0 0 0 0,0 0 0 0 0,0 0 0 0 0,-1 0 0 0 0,1 0 0 0 0,0 0 0 0 0,0 0 0 0 0,0 0 0 0 0,0 0 0 0 0,0 0 0 0 0,-1 0 0 0 0,1 0 0 0 0,0 0 0 0 0,0 0 0 0 0,0 0 0 0 0,0 0 0 0 0,0 0 0 0 0,-1 0 0 0 0,1 0 1 0 0,0 1-1 0 0,0-1 0 0 0,0 0 0 0 0,0 0 0 0 0,0 0 0 0 0,0 0 0 0 0,0 0 0 0 0,0 0 0 0 0,-1 1 0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37" name="Google Shape;237;p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44" name="Google Shape;244;p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3" name="Google Shape;93;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2818972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3" name="Google Shape;93;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5419254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61" name="Google Shape;261;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2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68" name="Google Shape;268;p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2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75" name="Google Shape;275;p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p2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82" name="Google Shape;282;p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p2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89" name="Google Shape;289;p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Google Shape;295;p2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96" name="Google Shape;296;p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3" name="Google Shape;93;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Google Shape;309;p3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10" name="Google Shape;310;p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Google Shape;309;p3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10" name="Google Shape;310;p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4166222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2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75" name="Google Shape;275;p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276514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p3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26" name="Google Shape;326;p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p3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26" name="Google Shape;326;p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2517763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8" name="Google Shape;168;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5896462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p3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50" name="Google Shape;350;p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p3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57" name="Google Shape;357;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p3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64" name="Google Shape;364;p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
        <p:cNvGrpSpPr/>
        <p:nvPr/>
      </p:nvGrpSpPr>
      <p:grpSpPr>
        <a:xfrm>
          <a:off x="0" y="0"/>
          <a:ext cx="0" cy="0"/>
          <a:chOff x="0" y="0"/>
          <a:chExt cx="0" cy="0"/>
        </a:xfrm>
      </p:grpSpPr>
      <p:sp>
        <p:nvSpPr>
          <p:cNvPr id="370" name="Google Shape;370;p3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71" name="Google Shape;371;p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3" name="Google Shape;93;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52268238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8" name="Google Shape;168;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01377220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6"/>
        <p:cNvGrpSpPr/>
        <p:nvPr/>
      </p:nvGrpSpPr>
      <p:grpSpPr>
        <a:xfrm>
          <a:off x="0" y="0"/>
          <a:ext cx="0" cy="0"/>
          <a:chOff x="0" y="0"/>
          <a:chExt cx="0" cy="0"/>
        </a:xfrm>
      </p:grpSpPr>
      <p:sp>
        <p:nvSpPr>
          <p:cNvPr id="387" name="Google Shape;387;p4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88" name="Google Shape;388;p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7" name="Google Shape;147;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7" name="Google Shape;147;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0401270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8" name="Google Shape;168;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4872974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8" name="Google Shape;168;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692143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30" name="Google Shape;230;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4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4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5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5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5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5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5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5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5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5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5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5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4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4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0" name="Google Shape;20;p4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4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4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3"/>
        <p:cNvGrpSpPr/>
        <p:nvPr/>
      </p:nvGrpSpPr>
      <p:grpSpPr>
        <a:xfrm>
          <a:off x="0" y="0"/>
          <a:ext cx="0" cy="0"/>
          <a:chOff x="0" y="0"/>
          <a:chExt cx="0" cy="0"/>
        </a:xfrm>
      </p:grpSpPr>
      <p:sp>
        <p:nvSpPr>
          <p:cNvPr id="24" name="Google Shape;24;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4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4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4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4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48"/>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48"/>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4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4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4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4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4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4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4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4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4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4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5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5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5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5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5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5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5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5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5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5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5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5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5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5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53"/>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5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5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5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5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4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8" Type="http://schemas.openxmlformats.org/officeDocument/2006/relationships/image" Target="../media/image36.png"/><Relationship Id="rId3" Type="http://schemas.openxmlformats.org/officeDocument/2006/relationships/image" Target="../media/image31.svg"/><Relationship Id="rId7" Type="http://schemas.openxmlformats.org/officeDocument/2006/relationships/image" Target="../media/image35.svg"/><Relationship Id="rId2" Type="http://schemas.openxmlformats.org/officeDocument/2006/relationships/image" Target="../media/image30.png"/><Relationship Id="rId1" Type="http://schemas.openxmlformats.org/officeDocument/2006/relationships/slideLayout" Target="../slideLayouts/slideLayout3.xml"/><Relationship Id="rId6" Type="http://schemas.openxmlformats.org/officeDocument/2006/relationships/image" Target="../media/image34.png"/><Relationship Id="rId5" Type="http://schemas.openxmlformats.org/officeDocument/2006/relationships/image" Target="../media/image33.svg"/><Relationship Id="rId4" Type="http://schemas.openxmlformats.org/officeDocument/2006/relationships/image" Target="../media/image32.png"/><Relationship Id="rId9" Type="http://schemas.openxmlformats.org/officeDocument/2006/relationships/image" Target="../media/image37.sv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43.svg"/><Relationship Id="rId3" Type="http://schemas.openxmlformats.org/officeDocument/2006/relationships/image" Target="../media/image38.png"/><Relationship Id="rId7" Type="http://schemas.openxmlformats.org/officeDocument/2006/relationships/image" Target="../media/image42.png"/><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41.svg"/><Relationship Id="rId5" Type="http://schemas.openxmlformats.org/officeDocument/2006/relationships/image" Target="../media/image40.png"/><Relationship Id="rId4" Type="http://schemas.openxmlformats.org/officeDocument/2006/relationships/image" Target="../media/image39.svg"/></Relationships>
</file>

<file path=ppt/slides/_rels/slide14.xml.rels><?xml version="1.0" encoding="UTF-8" standalone="yes"?>
<Relationships xmlns="http://schemas.openxmlformats.org/package/2006/relationships"><Relationship Id="rId8" Type="http://schemas.openxmlformats.org/officeDocument/2006/relationships/image" Target="../media/image50.png"/><Relationship Id="rId13" Type="http://schemas.openxmlformats.org/officeDocument/2006/relationships/customXml" Target="../ink/ink4.xml"/><Relationship Id="rId3" Type="http://schemas.openxmlformats.org/officeDocument/2006/relationships/diagramLayout" Target="../diagrams/layout2.xml"/><Relationship Id="rId7" Type="http://schemas.openxmlformats.org/officeDocument/2006/relationships/customXml" Target="../ink/ink1.xml"/><Relationship Id="rId12" Type="http://schemas.openxmlformats.org/officeDocument/2006/relationships/image" Target="../media/image52.png"/><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11" Type="http://schemas.openxmlformats.org/officeDocument/2006/relationships/customXml" Target="../ink/ink3.xml"/><Relationship Id="rId5" Type="http://schemas.openxmlformats.org/officeDocument/2006/relationships/diagramColors" Target="../diagrams/colors2.xml"/><Relationship Id="rId10" Type="http://schemas.openxmlformats.org/officeDocument/2006/relationships/image" Target="../media/image51.png"/><Relationship Id="rId4" Type="http://schemas.openxmlformats.org/officeDocument/2006/relationships/diagramQuickStyle" Target="../diagrams/quickStyle2.xml"/><Relationship Id="rId9" Type="http://schemas.openxmlformats.org/officeDocument/2006/relationships/customXml" Target="../ink/ink2.xml"/><Relationship Id="rId14" Type="http://schemas.openxmlformats.org/officeDocument/2006/relationships/image" Target="../media/image53.png"/></Relationships>
</file>

<file path=ppt/slides/_rels/slide15.xml.rels><?xml version="1.0" encoding="UTF-8" standalone="yes"?>
<Relationships xmlns="http://schemas.openxmlformats.org/package/2006/relationships"><Relationship Id="rId8" Type="http://schemas.openxmlformats.org/officeDocument/2006/relationships/customXml" Target="../ink/ink7.xml"/><Relationship Id="rId13" Type="http://schemas.openxmlformats.org/officeDocument/2006/relationships/image" Target="../media/image58.png"/><Relationship Id="rId3" Type="http://schemas.openxmlformats.org/officeDocument/2006/relationships/image" Target="../media/image35.svg"/><Relationship Id="rId7" Type="http://schemas.openxmlformats.org/officeDocument/2006/relationships/image" Target="../media/image55.png"/><Relationship Id="rId12" Type="http://schemas.openxmlformats.org/officeDocument/2006/relationships/customXml" Target="../ink/ink9.xml"/><Relationship Id="rId17" Type="http://schemas.openxmlformats.org/officeDocument/2006/relationships/image" Target="../media/image60.png"/><Relationship Id="rId2" Type="http://schemas.openxmlformats.org/officeDocument/2006/relationships/image" Target="../media/image34.png"/><Relationship Id="rId16" Type="http://schemas.openxmlformats.org/officeDocument/2006/relationships/customXml" Target="../ink/ink11.xml"/><Relationship Id="rId1" Type="http://schemas.openxmlformats.org/officeDocument/2006/relationships/slideLayout" Target="../slideLayouts/slideLayout3.xml"/><Relationship Id="rId6" Type="http://schemas.openxmlformats.org/officeDocument/2006/relationships/customXml" Target="../ink/ink6.xml"/><Relationship Id="rId11" Type="http://schemas.openxmlformats.org/officeDocument/2006/relationships/image" Target="../media/image57.png"/><Relationship Id="rId5" Type="http://schemas.openxmlformats.org/officeDocument/2006/relationships/image" Target="../media/image54.png"/><Relationship Id="rId15" Type="http://schemas.openxmlformats.org/officeDocument/2006/relationships/image" Target="../media/image59.png"/><Relationship Id="rId10" Type="http://schemas.openxmlformats.org/officeDocument/2006/relationships/customXml" Target="../ink/ink8.xml"/><Relationship Id="rId4" Type="http://schemas.openxmlformats.org/officeDocument/2006/relationships/customXml" Target="../ink/ink5.xml"/><Relationship Id="rId9" Type="http://schemas.openxmlformats.org/officeDocument/2006/relationships/image" Target="../media/image56.png"/><Relationship Id="rId14" Type="http://schemas.openxmlformats.org/officeDocument/2006/relationships/customXml" Target="../ink/ink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62.svg"/><Relationship Id="rId7" Type="http://schemas.openxmlformats.org/officeDocument/2006/relationships/image" Target="../media/image66.svg"/><Relationship Id="rId2" Type="http://schemas.openxmlformats.org/officeDocument/2006/relationships/image" Target="../media/image61.png"/><Relationship Id="rId1" Type="http://schemas.openxmlformats.org/officeDocument/2006/relationships/slideLayout" Target="../slideLayouts/slideLayout3.xml"/><Relationship Id="rId6" Type="http://schemas.openxmlformats.org/officeDocument/2006/relationships/image" Target="../media/image65.png"/><Relationship Id="rId5" Type="http://schemas.openxmlformats.org/officeDocument/2006/relationships/image" Target="../media/image64.svg"/><Relationship Id="rId4" Type="http://schemas.openxmlformats.org/officeDocument/2006/relationships/image" Target="../media/image6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5.xml.rels><?xml version="1.0" encoding="UTF-8" standalone="yes"?>
<Relationships xmlns="http://schemas.openxmlformats.org/package/2006/relationships"><Relationship Id="rId3" Type="http://schemas.openxmlformats.org/officeDocument/2006/relationships/image" Target="../media/image72.svg"/><Relationship Id="rId7" Type="http://schemas.openxmlformats.org/officeDocument/2006/relationships/image" Target="../media/image76.svg"/><Relationship Id="rId2" Type="http://schemas.openxmlformats.org/officeDocument/2006/relationships/image" Target="../media/image71.png"/><Relationship Id="rId1" Type="http://schemas.openxmlformats.org/officeDocument/2006/relationships/slideLayout" Target="../slideLayouts/slideLayout2.xml"/><Relationship Id="rId6" Type="http://schemas.openxmlformats.org/officeDocument/2006/relationships/image" Target="../media/image75.png"/><Relationship Id="rId5" Type="http://schemas.openxmlformats.org/officeDocument/2006/relationships/image" Target="../media/image74.svg"/><Relationship Id="rId4" Type="http://schemas.openxmlformats.org/officeDocument/2006/relationships/image" Target="../media/image73.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77.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78.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79.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sv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3.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png"/></Relationships>
</file>

<file path=ppt/slides/_rels/slide40.xml.rels><?xml version="1.0" encoding="UTF-8" standalone="yes"?>
<Relationships xmlns="http://schemas.openxmlformats.org/package/2006/relationships"><Relationship Id="rId3" Type="http://schemas.openxmlformats.org/officeDocument/2006/relationships/image" Target="../media/image81.svg"/><Relationship Id="rId7" Type="http://schemas.openxmlformats.org/officeDocument/2006/relationships/image" Target="../media/image85.svg"/><Relationship Id="rId2" Type="http://schemas.openxmlformats.org/officeDocument/2006/relationships/image" Target="../media/image80.png"/><Relationship Id="rId1" Type="http://schemas.openxmlformats.org/officeDocument/2006/relationships/slideLayout" Target="../slideLayouts/slideLayout3.xml"/><Relationship Id="rId6" Type="http://schemas.openxmlformats.org/officeDocument/2006/relationships/image" Target="../media/image84.png"/><Relationship Id="rId5" Type="http://schemas.openxmlformats.org/officeDocument/2006/relationships/image" Target="../media/image83.svg"/><Relationship Id="rId4" Type="http://schemas.openxmlformats.org/officeDocument/2006/relationships/image" Target="../media/image82.png"/></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8" Type="http://schemas.openxmlformats.org/officeDocument/2006/relationships/image" Target="../media/image36.png"/><Relationship Id="rId13" Type="http://schemas.openxmlformats.org/officeDocument/2006/relationships/image" Target="../media/image89.svg"/><Relationship Id="rId3" Type="http://schemas.openxmlformats.org/officeDocument/2006/relationships/diagramData" Target="../diagrams/data4.xml"/><Relationship Id="rId7" Type="http://schemas.microsoft.com/office/2007/relationships/diagramDrawing" Target="../diagrams/drawing4.xml"/><Relationship Id="rId12" Type="http://schemas.openxmlformats.org/officeDocument/2006/relationships/image" Target="../media/image88.png"/><Relationship Id="rId2" Type="http://schemas.openxmlformats.org/officeDocument/2006/relationships/notesSlide" Target="../notesSlides/notesSlide27.xml"/><Relationship Id="rId1" Type="http://schemas.openxmlformats.org/officeDocument/2006/relationships/slideLayout" Target="../slideLayouts/slideLayout3.xml"/><Relationship Id="rId6" Type="http://schemas.openxmlformats.org/officeDocument/2006/relationships/diagramColors" Target="../diagrams/colors4.xml"/><Relationship Id="rId11" Type="http://schemas.openxmlformats.org/officeDocument/2006/relationships/image" Target="../media/image87.svg"/><Relationship Id="rId5" Type="http://schemas.openxmlformats.org/officeDocument/2006/relationships/diagramQuickStyle" Target="../diagrams/quickStyle4.xml"/><Relationship Id="rId10" Type="http://schemas.openxmlformats.org/officeDocument/2006/relationships/image" Target="../media/image86.png"/><Relationship Id="rId4" Type="http://schemas.openxmlformats.org/officeDocument/2006/relationships/diagramLayout" Target="../diagrams/layout4.xml"/><Relationship Id="rId9" Type="http://schemas.openxmlformats.org/officeDocument/2006/relationships/image" Target="../media/image37.svg"/></Relationships>
</file>

<file path=ppt/slides/_rels/slide43.xml.rels><?xml version="1.0" encoding="UTF-8" standalone="yes"?>
<Relationships xmlns="http://schemas.openxmlformats.org/package/2006/relationships"><Relationship Id="rId3" Type="http://schemas.openxmlformats.org/officeDocument/2006/relationships/image" Target="../media/image90.png"/><Relationship Id="rId2" Type="http://schemas.openxmlformats.org/officeDocument/2006/relationships/notesSlide" Target="../notesSlides/notesSlide28.xml"/><Relationship Id="rId1" Type="http://schemas.openxmlformats.org/officeDocument/2006/relationships/slideLayout" Target="../slideLayouts/slideLayout3.xml"/><Relationship Id="rId6" Type="http://schemas.openxmlformats.org/officeDocument/2006/relationships/image" Target="../media/image93.svg"/><Relationship Id="rId5" Type="http://schemas.openxmlformats.org/officeDocument/2006/relationships/image" Target="../media/image92.png"/><Relationship Id="rId4" Type="http://schemas.openxmlformats.org/officeDocument/2006/relationships/image" Target="../media/image91.svg"/></Relationships>
</file>

<file path=ppt/slides/_rels/slide4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9.xml"/><Relationship Id="rId1" Type="http://schemas.openxmlformats.org/officeDocument/2006/relationships/slideLayout" Target="../slideLayouts/slideLayout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9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3.xml"/><Relationship Id="rId5" Type="http://schemas.openxmlformats.org/officeDocument/2006/relationships/image" Target="../media/image17.svg"/><Relationship Id="rId4" Type="http://schemas.openxmlformats.org/officeDocument/2006/relationships/image" Target="../media/image16.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diagramLayout" Target="../diagrams/layout1.xml"/><Relationship Id="rId7" Type="http://schemas.openxmlformats.org/officeDocument/2006/relationships/image" Target="../media/image18.png"/><Relationship Id="rId12" Type="http://schemas.openxmlformats.org/officeDocument/2006/relationships/image" Target="../media/image23.svg"/><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11" Type="http://schemas.openxmlformats.org/officeDocument/2006/relationships/image" Target="../media/image22.png"/><Relationship Id="rId5" Type="http://schemas.openxmlformats.org/officeDocument/2006/relationships/diagramColors" Target="../diagrams/colors1.xml"/><Relationship Id="rId10" Type="http://schemas.openxmlformats.org/officeDocument/2006/relationships/image" Target="../media/image21.svg"/><Relationship Id="rId4" Type="http://schemas.openxmlformats.org/officeDocument/2006/relationships/diagramQuickStyle" Target="../diagrams/quickStyle1.xml"/><Relationship Id="rId9" Type="http://schemas.openxmlformats.org/officeDocument/2006/relationships/image" Target="../media/image2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27.svg"/><Relationship Id="rId5" Type="http://schemas.openxmlformats.org/officeDocument/2006/relationships/image" Target="../media/image26.png"/><Relationship Id="rId4" Type="http://schemas.openxmlformats.org/officeDocument/2006/relationships/image" Target="../media/image25.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3"/>
        <p:cNvGrpSpPr/>
        <p:nvPr/>
      </p:nvGrpSpPr>
      <p:grpSpPr>
        <a:xfrm>
          <a:off x="0" y="0"/>
          <a:ext cx="0" cy="0"/>
          <a:chOff x="0" y="0"/>
          <a:chExt cx="0" cy="0"/>
        </a:xfrm>
      </p:grpSpPr>
      <p:sp>
        <p:nvSpPr>
          <p:cNvPr id="85" name="Google Shape;85;p1"/>
          <p:cNvSpPr txBox="1">
            <a:spLocks noGrp="1"/>
          </p:cNvSpPr>
          <p:nvPr>
            <p:ph type="ctrTitle"/>
          </p:nvPr>
        </p:nvSpPr>
        <p:spPr>
          <a:xfrm>
            <a:off x="6825974" y="138023"/>
            <a:ext cx="5088534" cy="1991002"/>
          </a:xfrm>
          <a:prstGeom prst="rect">
            <a:avLst/>
          </a:prstGeom>
          <a:noFill/>
          <a:ln>
            <a:noFill/>
          </a:ln>
        </p:spPr>
        <p:txBody>
          <a:bodyPr spcFirstLastPara="1" wrap="square" lIns="91425" tIns="45700" rIns="91425" bIns="45700" anchor="b" anchorCtr="0">
            <a:noAutofit/>
          </a:bodyPr>
          <a:lstStyle/>
          <a:p>
            <a:pPr marL="0" lvl="0" indent="0" algn="r" rtl="0">
              <a:lnSpc>
                <a:spcPct val="90000"/>
              </a:lnSpc>
              <a:spcBef>
                <a:spcPts val="0"/>
              </a:spcBef>
              <a:spcAft>
                <a:spcPts val="0"/>
              </a:spcAft>
              <a:buClr>
                <a:schemeClr val="lt1"/>
              </a:buClr>
              <a:buSzPts val="5400"/>
              <a:buFont typeface="Calibri"/>
              <a:buNone/>
            </a:pPr>
            <a:r>
              <a:rPr lang="en-GB" sz="7000" b="1" dirty="0">
                <a:solidFill>
                  <a:schemeClr val="lt1"/>
                </a:solidFill>
              </a:rPr>
              <a:t> </a:t>
            </a:r>
            <a:br>
              <a:rPr lang="en-GB" sz="7000" b="1" dirty="0">
                <a:solidFill>
                  <a:schemeClr val="lt1"/>
                </a:solidFill>
              </a:rPr>
            </a:br>
            <a:r>
              <a:rPr lang="en-GB" sz="7000" b="1" dirty="0">
                <a:solidFill>
                  <a:schemeClr val="lt1"/>
                </a:solidFill>
                <a:latin typeface="Aptos Display" panose="020B0004020202020204" pitchFamily="34" charset="0"/>
              </a:rPr>
              <a:t>Treasurer</a:t>
            </a:r>
            <a:r>
              <a:rPr lang="en-GB" sz="7000" b="1" dirty="0">
                <a:solidFill>
                  <a:schemeClr val="lt1"/>
                </a:solidFill>
              </a:rPr>
              <a:t> Training</a:t>
            </a:r>
            <a:endParaRPr sz="7000" b="1" dirty="0"/>
          </a:p>
        </p:txBody>
      </p:sp>
      <p:sp>
        <p:nvSpPr>
          <p:cNvPr id="6" name="TextBox 5">
            <a:extLst>
              <a:ext uri="{FF2B5EF4-FFF2-40B4-BE49-F238E27FC236}">
                <a16:creationId xmlns:a16="http://schemas.microsoft.com/office/drawing/2014/main" id="{56B2548E-771E-817F-FB61-1CFCFD133FF4}"/>
              </a:ext>
            </a:extLst>
          </p:cNvPr>
          <p:cNvSpPr txBox="1"/>
          <p:nvPr/>
        </p:nvSpPr>
        <p:spPr>
          <a:xfrm>
            <a:off x="430305" y="4668920"/>
            <a:ext cx="5499958" cy="1477328"/>
          </a:xfrm>
          <a:prstGeom prst="rect">
            <a:avLst/>
          </a:prstGeom>
          <a:noFill/>
        </p:spPr>
        <p:txBody>
          <a:bodyPr wrap="square" rtlCol="0">
            <a:spAutoFit/>
          </a:bodyPr>
          <a:lstStyle/>
          <a:p>
            <a:pPr algn="r"/>
            <a:r>
              <a:rPr lang="en-GB" sz="4500" b="1" dirty="0">
                <a:solidFill>
                  <a:srgbClr val="D91B5A"/>
                </a:solidFill>
                <a:latin typeface="Aptos Black" panose="020B0004020202020204" pitchFamily="34" charset="0"/>
              </a:rPr>
              <a:t>Society’s Treasurer</a:t>
            </a:r>
          </a:p>
          <a:p>
            <a:pPr algn="r"/>
            <a:r>
              <a:rPr lang="en-GB" sz="4500" b="1" dirty="0">
                <a:solidFill>
                  <a:srgbClr val="D91B5A"/>
                </a:solidFill>
                <a:latin typeface="Aptos Black" panose="020B0004020202020204" pitchFamily="34" charset="0"/>
              </a:rPr>
              <a:t>Training</a:t>
            </a:r>
          </a:p>
        </p:txBody>
      </p:sp>
      <p:sp>
        <p:nvSpPr>
          <p:cNvPr id="7" name="TextBox 6">
            <a:extLst>
              <a:ext uri="{FF2B5EF4-FFF2-40B4-BE49-F238E27FC236}">
                <a16:creationId xmlns:a16="http://schemas.microsoft.com/office/drawing/2014/main" id="{A2040AB3-80EF-4FEB-6C55-AFB2BBDD8588}"/>
              </a:ext>
            </a:extLst>
          </p:cNvPr>
          <p:cNvSpPr txBox="1"/>
          <p:nvPr/>
        </p:nvSpPr>
        <p:spPr>
          <a:xfrm>
            <a:off x="6261736" y="4553504"/>
            <a:ext cx="5759368" cy="1708160"/>
          </a:xfrm>
          <a:prstGeom prst="rect">
            <a:avLst/>
          </a:prstGeom>
          <a:noFill/>
        </p:spPr>
        <p:txBody>
          <a:bodyPr wrap="square" rtlCol="0">
            <a:spAutoFit/>
          </a:bodyPr>
          <a:lstStyle/>
          <a:p>
            <a:r>
              <a:rPr lang="en-GB" sz="3500" b="1" dirty="0">
                <a:solidFill>
                  <a:srgbClr val="D91B5A"/>
                </a:solidFill>
                <a:latin typeface="Aptos" panose="020B0004020202020204" pitchFamily="34" charset="0"/>
              </a:rPr>
              <a:t>University of St Andrews Students’ Association</a:t>
            </a:r>
            <a:br>
              <a:rPr lang="en-GB" sz="3500" b="1" dirty="0">
                <a:solidFill>
                  <a:srgbClr val="D91B5A"/>
                </a:solidFill>
                <a:latin typeface="Aptos" panose="020B0004020202020204" pitchFamily="34" charset="0"/>
              </a:rPr>
            </a:br>
            <a:r>
              <a:rPr lang="en-GB" sz="3500" b="1" dirty="0">
                <a:solidFill>
                  <a:srgbClr val="D91B5A"/>
                </a:solidFill>
                <a:latin typeface="Aptos" panose="020B0004020202020204" pitchFamily="34" charset="0"/>
              </a:rPr>
              <a:t>Charity Number: SC019883</a:t>
            </a:r>
          </a:p>
        </p:txBody>
      </p:sp>
      <p:sp>
        <p:nvSpPr>
          <p:cNvPr id="8" name="Rectangle 7">
            <a:extLst>
              <a:ext uri="{FF2B5EF4-FFF2-40B4-BE49-F238E27FC236}">
                <a16:creationId xmlns:a16="http://schemas.microsoft.com/office/drawing/2014/main" id="{3E4DE707-ED1A-385F-CD19-0BE848545FC6}"/>
              </a:ext>
            </a:extLst>
          </p:cNvPr>
          <p:cNvSpPr/>
          <p:nvPr/>
        </p:nvSpPr>
        <p:spPr>
          <a:xfrm>
            <a:off x="6045199" y="4344894"/>
            <a:ext cx="110565" cy="2127624"/>
          </a:xfrm>
          <a:prstGeom prst="rect">
            <a:avLst/>
          </a:prstGeom>
          <a:solidFill>
            <a:srgbClr val="D91B5A"/>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rgbClr val="761A08"/>
              </a:solidFill>
            </a:endParaRPr>
          </a:p>
        </p:txBody>
      </p:sp>
      <p:pic>
        <p:nvPicPr>
          <p:cNvPr id="4" name="Picture 3" descr="A logo of a group of people&#10;&#10;Description automatically generated">
            <a:extLst>
              <a:ext uri="{FF2B5EF4-FFF2-40B4-BE49-F238E27FC236}">
                <a16:creationId xmlns:a16="http://schemas.microsoft.com/office/drawing/2014/main" id="{0F105CD1-F7D7-09CD-947F-E2BA53C0353B}"/>
              </a:ext>
            </a:extLst>
          </p:cNvPr>
          <p:cNvPicPr>
            <a:picLocks noChangeAspect="1"/>
          </p:cNvPicPr>
          <p:nvPr/>
        </p:nvPicPr>
        <p:blipFill>
          <a:blip r:embed="rId3"/>
          <a:stretch>
            <a:fillRect/>
          </a:stretch>
        </p:blipFill>
        <p:spPr>
          <a:xfrm>
            <a:off x="3937618" y="-64165"/>
            <a:ext cx="4316764" cy="430959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9"/>
          <p:cNvSpPr txBox="1">
            <a:spLocks noGrp="1"/>
          </p:cNvSpPr>
          <p:nvPr>
            <p:ph type="title"/>
          </p:nvPr>
        </p:nvSpPr>
        <p:spPr>
          <a:xfrm>
            <a:off x="301473" y="185335"/>
            <a:ext cx="561521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ts val="4400"/>
              <a:buFont typeface="Calibri"/>
              <a:buNone/>
            </a:pPr>
            <a:r>
              <a:rPr lang="en-GB" sz="5600" b="1" dirty="0">
                <a:latin typeface="Aptos" panose="020B0004020202020204" pitchFamily="34" charset="0"/>
              </a:rPr>
              <a:t>Treasurer’s Report</a:t>
            </a:r>
            <a:endParaRPr sz="5600" b="1" dirty="0">
              <a:latin typeface="Aptos" panose="020B0004020202020204" pitchFamily="34" charset="0"/>
            </a:endParaRPr>
          </a:p>
        </p:txBody>
      </p:sp>
      <p:grpSp>
        <p:nvGrpSpPr>
          <p:cNvPr id="12" name="Group 11">
            <a:extLst>
              <a:ext uri="{FF2B5EF4-FFF2-40B4-BE49-F238E27FC236}">
                <a16:creationId xmlns:a16="http://schemas.microsoft.com/office/drawing/2014/main" id="{D6078590-6574-BFCD-6958-31D158669942}"/>
              </a:ext>
            </a:extLst>
          </p:cNvPr>
          <p:cNvGrpSpPr/>
          <p:nvPr/>
        </p:nvGrpSpPr>
        <p:grpSpPr>
          <a:xfrm>
            <a:off x="301473" y="1251856"/>
            <a:ext cx="11589053" cy="5219423"/>
            <a:chOff x="301472" y="1464128"/>
            <a:chExt cx="11589053" cy="5219423"/>
          </a:xfrm>
        </p:grpSpPr>
        <p:sp>
          <p:nvSpPr>
            <p:cNvPr id="10" name="Rectangle: Rounded Corners 9">
              <a:extLst>
                <a:ext uri="{FF2B5EF4-FFF2-40B4-BE49-F238E27FC236}">
                  <a16:creationId xmlns:a16="http://schemas.microsoft.com/office/drawing/2014/main" id="{071193A3-AB44-5028-6E85-3988BD108CDD}"/>
                </a:ext>
              </a:extLst>
            </p:cNvPr>
            <p:cNvSpPr/>
            <p:nvPr/>
          </p:nvSpPr>
          <p:spPr>
            <a:xfrm>
              <a:off x="301472" y="2098726"/>
              <a:ext cx="11589053" cy="4584825"/>
            </a:xfrm>
            <a:prstGeom prst="roundRect">
              <a:avLst/>
            </a:prstGeom>
            <a:solidFill>
              <a:schemeClr val="bg1"/>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544513" lvl="1" indent="-457200" algn="l" rtl="0">
                <a:lnSpc>
                  <a:spcPct val="90000"/>
                </a:lnSpc>
                <a:spcBef>
                  <a:spcPts val="500"/>
                </a:spcBef>
                <a:spcAft>
                  <a:spcPts val="0"/>
                </a:spcAft>
                <a:buClr>
                  <a:schemeClr val="dk1"/>
                </a:buClr>
                <a:buSzPts val="2400"/>
                <a:buFont typeface="Arial" panose="020B0604020202020204" pitchFamily="34" charset="0"/>
                <a:buChar char="•"/>
                <a:tabLst>
                  <a:tab pos="0" algn="l"/>
                </a:tabLst>
              </a:pPr>
              <a:r>
                <a:rPr lang="en-GB" sz="3000" b="1" dirty="0">
                  <a:solidFill>
                    <a:srgbClr val="D91B5A"/>
                  </a:solidFill>
                  <a:latin typeface="Aptos" panose="020B0004020202020204" pitchFamily="34" charset="0"/>
                </a:rPr>
                <a:t>Total assets at the time of the previous AGM.</a:t>
              </a:r>
            </a:p>
            <a:p>
              <a:pPr marL="544513" lvl="1" indent="-457200" algn="l" rtl="0">
                <a:lnSpc>
                  <a:spcPct val="90000"/>
                </a:lnSpc>
                <a:spcBef>
                  <a:spcPts val="500"/>
                </a:spcBef>
                <a:spcAft>
                  <a:spcPts val="0"/>
                </a:spcAft>
                <a:buClr>
                  <a:schemeClr val="dk1"/>
                </a:buClr>
                <a:buSzPts val="2400"/>
                <a:buFont typeface="Arial" panose="020B0604020202020204" pitchFamily="34" charset="0"/>
                <a:buChar char="•"/>
                <a:tabLst>
                  <a:tab pos="0" algn="l"/>
                </a:tabLst>
              </a:pPr>
              <a:r>
                <a:rPr lang="en-GB" sz="3000" b="1" dirty="0">
                  <a:solidFill>
                    <a:srgbClr val="D91B5A"/>
                  </a:solidFill>
                  <a:latin typeface="Aptos" panose="020B0004020202020204" pitchFamily="34" charset="0"/>
                </a:rPr>
                <a:t>Total income since the previous AGM.</a:t>
              </a:r>
            </a:p>
            <a:p>
              <a:pPr marL="544513" lvl="1" indent="-457200" algn="l" rtl="0">
                <a:lnSpc>
                  <a:spcPct val="90000"/>
                </a:lnSpc>
                <a:spcBef>
                  <a:spcPts val="500"/>
                </a:spcBef>
                <a:spcAft>
                  <a:spcPts val="0"/>
                </a:spcAft>
                <a:buClr>
                  <a:schemeClr val="dk1"/>
                </a:buClr>
                <a:buSzPts val="2400"/>
                <a:buFont typeface="Arial" panose="020B0604020202020204" pitchFamily="34" charset="0"/>
                <a:buChar char="•"/>
                <a:tabLst>
                  <a:tab pos="0" algn="l"/>
                </a:tabLst>
              </a:pPr>
              <a:r>
                <a:rPr lang="en-GB" sz="3000" b="1" dirty="0">
                  <a:solidFill>
                    <a:srgbClr val="D91B5A"/>
                  </a:solidFill>
                  <a:latin typeface="Aptos" panose="020B0004020202020204" pitchFamily="34" charset="0"/>
                </a:rPr>
                <a:t>Total income from Association grants since the previous AGM.</a:t>
              </a:r>
            </a:p>
            <a:p>
              <a:pPr marL="544513" lvl="1" indent="-457200" algn="l" rtl="0">
                <a:lnSpc>
                  <a:spcPct val="90000"/>
                </a:lnSpc>
                <a:spcBef>
                  <a:spcPts val="500"/>
                </a:spcBef>
                <a:spcAft>
                  <a:spcPts val="0"/>
                </a:spcAft>
                <a:buClr>
                  <a:schemeClr val="dk1"/>
                </a:buClr>
                <a:buSzPts val="2400"/>
                <a:buFont typeface="Arial" panose="020B0604020202020204" pitchFamily="34" charset="0"/>
                <a:buChar char="•"/>
                <a:tabLst>
                  <a:tab pos="0" algn="l"/>
                </a:tabLst>
              </a:pPr>
              <a:r>
                <a:rPr lang="en-GB" sz="3000" b="1" dirty="0">
                  <a:solidFill>
                    <a:srgbClr val="D91B5A"/>
                  </a:solidFill>
                  <a:latin typeface="Aptos" panose="020B0004020202020204" pitchFamily="34" charset="0"/>
                </a:rPr>
                <a:t>Total expenditure since the previous AGM.</a:t>
              </a:r>
            </a:p>
            <a:p>
              <a:pPr marL="544513" lvl="1" indent="-457200" algn="l" rtl="0">
                <a:lnSpc>
                  <a:spcPct val="90000"/>
                </a:lnSpc>
                <a:spcBef>
                  <a:spcPts val="500"/>
                </a:spcBef>
                <a:spcAft>
                  <a:spcPts val="0"/>
                </a:spcAft>
                <a:buClr>
                  <a:schemeClr val="dk1"/>
                </a:buClr>
                <a:buSzPts val="2400"/>
                <a:buFont typeface="Arial" panose="020B0604020202020204" pitchFamily="34" charset="0"/>
                <a:buChar char="•"/>
                <a:tabLst>
                  <a:tab pos="0" algn="l"/>
                </a:tabLst>
              </a:pPr>
              <a:r>
                <a:rPr lang="en-GB" sz="3000" b="1" dirty="0">
                  <a:solidFill>
                    <a:srgbClr val="D91B5A"/>
                  </a:solidFill>
                  <a:latin typeface="Aptos" panose="020B0004020202020204" pitchFamily="34" charset="0"/>
                </a:rPr>
                <a:t>Current total assets.</a:t>
              </a:r>
            </a:p>
            <a:p>
              <a:pPr marL="544513" lvl="1" indent="-457200" algn="l" rtl="0">
                <a:lnSpc>
                  <a:spcPct val="90000"/>
                </a:lnSpc>
                <a:spcBef>
                  <a:spcPts val="500"/>
                </a:spcBef>
                <a:spcAft>
                  <a:spcPts val="0"/>
                </a:spcAft>
                <a:buClr>
                  <a:schemeClr val="dk1"/>
                </a:buClr>
                <a:buSzPts val="2400"/>
                <a:buFont typeface="Arial" panose="020B0604020202020204" pitchFamily="34" charset="0"/>
                <a:buChar char="•"/>
                <a:tabLst>
                  <a:tab pos="0" algn="l"/>
                </a:tabLst>
              </a:pPr>
              <a:r>
                <a:rPr lang="en-GB" sz="3000" b="1" dirty="0">
                  <a:solidFill>
                    <a:srgbClr val="D91B5A"/>
                  </a:solidFill>
                  <a:latin typeface="Aptos" panose="020B0004020202020204" pitchFamily="34" charset="0"/>
                </a:rPr>
                <a:t>Any debts including loans from the Societies Committee.</a:t>
              </a:r>
            </a:p>
            <a:p>
              <a:pPr algn="ctr"/>
              <a:endParaRPr lang="en-GB" dirty="0"/>
            </a:p>
          </p:txBody>
        </p:sp>
        <p:sp>
          <p:nvSpPr>
            <p:cNvPr id="11" name="TextBox 10">
              <a:extLst>
                <a:ext uri="{FF2B5EF4-FFF2-40B4-BE49-F238E27FC236}">
                  <a16:creationId xmlns:a16="http://schemas.microsoft.com/office/drawing/2014/main" id="{7526B270-76F6-9FC2-B104-DAD7F6E8D623}"/>
                </a:ext>
              </a:extLst>
            </p:cNvPr>
            <p:cNvSpPr txBox="1"/>
            <p:nvPr/>
          </p:nvSpPr>
          <p:spPr>
            <a:xfrm>
              <a:off x="1009649" y="1464128"/>
              <a:ext cx="10172700" cy="1077218"/>
            </a:xfrm>
            <a:prstGeom prst="rect">
              <a:avLst/>
            </a:prstGeom>
            <a:solidFill>
              <a:srgbClr val="D91B5A"/>
            </a:solidFill>
            <a:ln>
              <a:solidFill>
                <a:schemeClr val="bg1"/>
              </a:solidFill>
            </a:ln>
          </p:spPr>
          <p:txBody>
            <a:bodyPr wrap="square" rtlCol="0">
              <a:spAutoFit/>
            </a:bodyPr>
            <a:lstStyle/>
            <a:p>
              <a:pPr algn="ctr"/>
              <a:r>
                <a:rPr lang="en-GB" sz="3200" b="1" dirty="0">
                  <a:solidFill>
                    <a:schemeClr val="bg1"/>
                  </a:solidFill>
                  <a:latin typeface="Aptos" panose="020B0004020202020204" pitchFamily="34" charset="0"/>
                </a:rPr>
                <a:t>To be given at the AGM but don’t worry this is all on the AGM Checklist!</a:t>
              </a:r>
            </a:p>
          </p:txBody>
        </p:sp>
      </p:grpSp>
    </p:spTree>
    <p:extLst>
      <p:ext uri="{BB962C8B-B14F-4D97-AF65-F5344CB8AC3E}">
        <p14:creationId xmlns:p14="http://schemas.microsoft.com/office/powerpoint/2010/main" val="2657805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49;p9">
            <a:extLst>
              <a:ext uri="{FF2B5EF4-FFF2-40B4-BE49-F238E27FC236}">
                <a16:creationId xmlns:a16="http://schemas.microsoft.com/office/drawing/2014/main" id="{E3A38FAC-CA3A-0E8E-8254-482AAAFFF40C}"/>
              </a:ext>
            </a:extLst>
          </p:cNvPr>
          <p:cNvSpPr txBox="1">
            <a:spLocks noGrp="1"/>
          </p:cNvSpPr>
          <p:nvPr>
            <p:ph type="title"/>
          </p:nvPr>
        </p:nvSpPr>
        <p:spPr>
          <a:xfrm>
            <a:off x="301473" y="185335"/>
            <a:ext cx="561521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ts val="4400"/>
              <a:buFont typeface="Calibri"/>
              <a:buNone/>
            </a:pPr>
            <a:r>
              <a:rPr lang="en-GB" sz="5600" b="1" dirty="0">
                <a:latin typeface="Aptos" panose="020B0004020202020204" pitchFamily="34" charset="0"/>
              </a:rPr>
              <a:t>The Annual Audit</a:t>
            </a:r>
            <a:endParaRPr sz="5600" b="1" dirty="0">
              <a:latin typeface="Aptos" panose="020B0004020202020204" pitchFamily="34" charset="0"/>
            </a:endParaRPr>
          </a:p>
        </p:txBody>
      </p:sp>
      <p:grpSp>
        <p:nvGrpSpPr>
          <p:cNvPr id="16" name="Group 15">
            <a:extLst>
              <a:ext uri="{FF2B5EF4-FFF2-40B4-BE49-F238E27FC236}">
                <a16:creationId xmlns:a16="http://schemas.microsoft.com/office/drawing/2014/main" id="{26BA33BD-E048-ECF8-F177-7C290A87248C}"/>
              </a:ext>
            </a:extLst>
          </p:cNvPr>
          <p:cNvGrpSpPr/>
          <p:nvPr/>
        </p:nvGrpSpPr>
        <p:grpSpPr>
          <a:xfrm>
            <a:off x="301473" y="1441754"/>
            <a:ext cx="9365041" cy="4983108"/>
            <a:chOff x="685799" y="1381882"/>
            <a:chExt cx="9748158" cy="4983108"/>
          </a:xfrm>
        </p:grpSpPr>
        <p:sp>
          <p:nvSpPr>
            <p:cNvPr id="5" name="Rectangle: Rounded Corners 4">
              <a:extLst>
                <a:ext uri="{FF2B5EF4-FFF2-40B4-BE49-F238E27FC236}">
                  <a16:creationId xmlns:a16="http://schemas.microsoft.com/office/drawing/2014/main" id="{A286271E-C5B5-2DB8-8453-81AF3673C546}"/>
                </a:ext>
              </a:extLst>
            </p:cNvPr>
            <p:cNvSpPr/>
            <p:nvPr/>
          </p:nvSpPr>
          <p:spPr>
            <a:xfrm>
              <a:off x="685799" y="1381882"/>
              <a:ext cx="9748158" cy="1053569"/>
            </a:xfrm>
            <a:prstGeom prst="roundRect">
              <a:avLst/>
            </a:prstGeom>
            <a:solidFill>
              <a:schemeClr val="bg1"/>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077913"/>
              <a:r>
                <a:rPr lang="en-GB" sz="2500" b="1" dirty="0">
                  <a:solidFill>
                    <a:srgbClr val="D91B5A"/>
                  </a:solidFill>
                  <a:latin typeface="Aptos" panose="020B0004020202020204" pitchFamily="34" charset="0"/>
                </a:rPr>
                <a:t>Accounts are due every </a:t>
              </a:r>
              <a:r>
                <a:rPr lang="en-GB" sz="2500" b="1" u="sng" dirty="0">
                  <a:solidFill>
                    <a:srgbClr val="D91B5A"/>
                  </a:solidFill>
                  <a:latin typeface="Aptos" panose="020B0004020202020204" pitchFamily="34" charset="0"/>
                </a:rPr>
                <a:t>June.</a:t>
              </a:r>
            </a:p>
          </p:txBody>
        </p:sp>
        <p:pic>
          <p:nvPicPr>
            <p:cNvPr id="7" name="Graphic 6" descr="Daily calendar with solid fill">
              <a:extLst>
                <a:ext uri="{FF2B5EF4-FFF2-40B4-BE49-F238E27FC236}">
                  <a16:creationId xmlns:a16="http://schemas.microsoft.com/office/drawing/2014/main" id="{E7FC80FC-51CC-0293-2712-445C7003C3D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16428" y="1451466"/>
              <a:ext cx="914400" cy="914400"/>
            </a:xfrm>
            <a:prstGeom prst="rect">
              <a:avLst/>
            </a:prstGeom>
          </p:spPr>
        </p:pic>
        <p:sp>
          <p:nvSpPr>
            <p:cNvPr id="8" name="Rectangle: Rounded Corners 7">
              <a:extLst>
                <a:ext uri="{FF2B5EF4-FFF2-40B4-BE49-F238E27FC236}">
                  <a16:creationId xmlns:a16="http://schemas.microsoft.com/office/drawing/2014/main" id="{200BC314-26B1-27D1-C1A3-62B11ABEC2E6}"/>
                </a:ext>
              </a:extLst>
            </p:cNvPr>
            <p:cNvSpPr/>
            <p:nvPr/>
          </p:nvSpPr>
          <p:spPr>
            <a:xfrm>
              <a:off x="685799" y="2664506"/>
              <a:ext cx="9748158" cy="2416629"/>
            </a:xfrm>
            <a:prstGeom prst="roundRect">
              <a:avLst/>
            </a:prstGeom>
            <a:solidFill>
              <a:schemeClr val="bg1"/>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985838" lvl="1" algn="l" rtl="0">
                <a:lnSpc>
                  <a:spcPct val="80000"/>
                </a:lnSpc>
                <a:spcBef>
                  <a:spcPts val="500"/>
                </a:spcBef>
                <a:spcAft>
                  <a:spcPts val="0"/>
                </a:spcAft>
                <a:buClr>
                  <a:schemeClr val="dk1"/>
                </a:buClr>
                <a:buSzPts val="2220"/>
                <a:tabLst>
                  <a:tab pos="358775" algn="l"/>
                </a:tabLst>
              </a:pPr>
              <a:r>
                <a:rPr lang="en-GB" sz="2500" b="1" dirty="0">
                  <a:solidFill>
                    <a:srgbClr val="D91B5A"/>
                  </a:solidFill>
                  <a:latin typeface="Aptos" panose="020B0004020202020204" pitchFamily="34" charset="0"/>
                </a:rPr>
                <a:t>You Must Submit to the Cash Office:</a:t>
              </a:r>
            </a:p>
            <a:p>
              <a:pPr marL="985838" lvl="1" algn="l" rtl="0">
                <a:lnSpc>
                  <a:spcPct val="80000"/>
                </a:lnSpc>
                <a:spcBef>
                  <a:spcPts val="500"/>
                </a:spcBef>
                <a:spcAft>
                  <a:spcPts val="0"/>
                </a:spcAft>
                <a:buClr>
                  <a:schemeClr val="dk1"/>
                </a:buClr>
                <a:buSzPts val="2220"/>
                <a:tabLst>
                  <a:tab pos="358775" algn="l"/>
                </a:tabLst>
              </a:pPr>
              <a:r>
                <a:rPr lang="en-GB" sz="2500" b="1" dirty="0">
                  <a:solidFill>
                    <a:srgbClr val="D91B5A"/>
                  </a:solidFill>
                  <a:latin typeface="Aptos" panose="020B0004020202020204" pitchFamily="34" charset="0"/>
                </a:rPr>
                <a:t>All bank statements issued since the previous audit.</a:t>
              </a:r>
            </a:p>
            <a:p>
              <a:pPr marL="985838" lvl="1" algn="l" rtl="0">
                <a:lnSpc>
                  <a:spcPct val="80000"/>
                </a:lnSpc>
                <a:spcBef>
                  <a:spcPts val="500"/>
                </a:spcBef>
                <a:spcAft>
                  <a:spcPts val="0"/>
                </a:spcAft>
                <a:buClr>
                  <a:schemeClr val="dk1"/>
                </a:buClr>
                <a:buSzPts val="2220"/>
                <a:tabLst>
                  <a:tab pos="358775" algn="l"/>
                </a:tabLst>
              </a:pPr>
              <a:r>
                <a:rPr lang="en-GB" sz="2500" b="1" dirty="0">
                  <a:solidFill>
                    <a:srgbClr val="D91B5A"/>
                  </a:solidFill>
                  <a:latin typeface="Aptos" panose="020B0004020202020204" pitchFamily="34" charset="0"/>
                </a:rPr>
                <a:t>Catalogued receipts for society expenditure since the previous audit.</a:t>
              </a:r>
            </a:p>
            <a:p>
              <a:pPr marL="985838" lvl="1" algn="l" rtl="0">
                <a:lnSpc>
                  <a:spcPct val="80000"/>
                </a:lnSpc>
                <a:spcBef>
                  <a:spcPts val="500"/>
                </a:spcBef>
                <a:spcAft>
                  <a:spcPts val="0"/>
                </a:spcAft>
                <a:buClr>
                  <a:schemeClr val="dk1"/>
                </a:buClr>
                <a:buSzPts val="2220"/>
                <a:tabLst>
                  <a:tab pos="358775" algn="l"/>
                </a:tabLst>
              </a:pPr>
              <a:r>
                <a:rPr lang="en-GB" sz="2500" b="1" dirty="0">
                  <a:solidFill>
                    <a:srgbClr val="D91B5A"/>
                  </a:solidFill>
                  <a:latin typeface="Aptos" panose="020B0004020202020204" pitchFamily="34" charset="0"/>
                </a:rPr>
                <a:t>Cash Book</a:t>
              </a:r>
            </a:p>
            <a:p>
              <a:pPr marL="985838" lvl="1" algn="l" rtl="0">
                <a:lnSpc>
                  <a:spcPct val="80000"/>
                </a:lnSpc>
                <a:spcBef>
                  <a:spcPts val="500"/>
                </a:spcBef>
                <a:spcAft>
                  <a:spcPts val="0"/>
                </a:spcAft>
                <a:buClr>
                  <a:schemeClr val="dk1"/>
                </a:buClr>
                <a:buSzPts val="2220"/>
                <a:tabLst>
                  <a:tab pos="358775" algn="l"/>
                </a:tabLst>
              </a:pPr>
              <a:r>
                <a:rPr lang="en-GB" sz="2500" b="1" dirty="0">
                  <a:solidFill>
                    <a:srgbClr val="D91B5A"/>
                  </a:solidFill>
                  <a:latin typeface="Aptos" panose="020B0004020202020204" pitchFamily="34" charset="0"/>
                </a:rPr>
                <a:t>Cheque book and paying-in book.</a:t>
              </a:r>
            </a:p>
          </p:txBody>
        </p:sp>
        <p:pic>
          <p:nvPicPr>
            <p:cNvPr id="12" name="Graphic 11" descr="Share with solid fill">
              <a:extLst>
                <a:ext uri="{FF2B5EF4-FFF2-40B4-BE49-F238E27FC236}">
                  <a16:creationId xmlns:a16="http://schemas.microsoft.com/office/drawing/2014/main" id="{20B9511F-2A7B-0FA7-8F4C-B9164088C33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94656" y="3415620"/>
              <a:ext cx="914400" cy="914400"/>
            </a:xfrm>
            <a:prstGeom prst="rect">
              <a:avLst/>
            </a:prstGeom>
          </p:spPr>
        </p:pic>
        <p:sp>
          <p:nvSpPr>
            <p:cNvPr id="13" name="Rectangle: Rounded Corners 12">
              <a:extLst>
                <a:ext uri="{FF2B5EF4-FFF2-40B4-BE49-F238E27FC236}">
                  <a16:creationId xmlns:a16="http://schemas.microsoft.com/office/drawing/2014/main" id="{1126AC3C-B33C-6836-ADF5-54A3603BBE2E}"/>
                </a:ext>
              </a:extLst>
            </p:cNvPr>
            <p:cNvSpPr/>
            <p:nvPr/>
          </p:nvSpPr>
          <p:spPr>
            <a:xfrm>
              <a:off x="685799" y="5310190"/>
              <a:ext cx="9748158" cy="1054800"/>
            </a:xfrm>
            <a:prstGeom prst="roundRect">
              <a:avLst/>
            </a:prstGeom>
            <a:solidFill>
              <a:schemeClr val="bg1"/>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077913"/>
              <a:r>
                <a:rPr lang="en-GB" sz="2500" b="1" dirty="0">
                  <a:solidFill>
                    <a:srgbClr val="D91B5A"/>
                  </a:solidFill>
                  <a:latin typeface="Aptos" panose="020B0004020202020204" pitchFamily="34" charset="0"/>
                </a:rPr>
                <a:t>Ensure that the Cash Box has no more than £20. </a:t>
              </a:r>
            </a:p>
          </p:txBody>
        </p:sp>
        <p:pic>
          <p:nvPicPr>
            <p:cNvPr id="15" name="Graphic 14" descr="Lock with solid fill">
              <a:extLst>
                <a:ext uri="{FF2B5EF4-FFF2-40B4-BE49-F238E27FC236}">
                  <a16:creationId xmlns:a16="http://schemas.microsoft.com/office/drawing/2014/main" id="{52904D0F-68B9-F8B9-62C4-FA4DD557B728}"/>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94656" y="5380390"/>
              <a:ext cx="914400" cy="914400"/>
            </a:xfrm>
            <a:prstGeom prst="rect">
              <a:avLst/>
            </a:prstGeom>
          </p:spPr>
        </p:pic>
      </p:grpSp>
      <p:sp>
        <p:nvSpPr>
          <p:cNvPr id="17" name="Flowchart: Process 16">
            <a:extLst>
              <a:ext uri="{FF2B5EF4-FFF2-40B4-BE49-F238E27FC236}">
                <a16:creationId xmlns:a16="http://schemas.microsoft.com/office/drawing/2014/main" id="{B272E1DA-1A93-3A9B-FE03-6F6DEE7B1D70}"/>
              </a:ext>
            </a:extLst>
          </p:cNvPr>
          <p:cNvSpPr/>
          <p:nvPr/>
        </p:nvSpPr>
        <p:spPr>
          <a:xfrm>
            <a:off x="9916886" y="1441754"/>
            <a:ext cx="2057400" cy="4983108"/>
          </a:xfrm>
          <a:prstGeom prst="flowChartProcess">
            <a:avLst/>
          </a:prstGeom>
          <a:solidFill>
            <a:srgbClr val="D91B5A"/>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2500" b="1" dirty="0">
              <a:latin typeface="Aptos" panose="020B0004020202020204" pitchFamily="34" charset="0"/>
            </a:endParaRPr>
          </a:p>
          <a:p>
            <a:pPr algn="ctr"/>
            <a:endParaRPr lang="en-GB" sz="2500" b="1" dirty="0">
              <a:latin typeface="Aptos" panose="020B0004020202020204" pitchFamily="34" charset="0"/>
            </a:endParaRPr>
          </a:p>
          <a:p>
            <a:pPr algn="ctr"/>
            <a:r>
              <a:rPr lang="en-GB" sz="2500" b="1" dirty="0">
                <a:latin typeface="Aptos" panose="020B0004020202020204" pitchFamily="34" charset="0"/>
              </a:rPr>
              <a:t>The Cash Office may request more than one Audit if previous audits are inadequate.</a:t>
            </a:r>
          </a:p>
        </p:txBody>
      </p:sp>
      <p:pic>
        <p:nvPicPr>
          <p:cNvPr id="19" name="Graphic 18" descr="Warning with solid fill">
            <a:extLst>
              <a:ext uri="{FF2B5EF4-FFF2-40B4-BE49-F238E27FC236}">
                <a16:creationId xmlns:a16="http://schemas.microsoft.com/office/drawing/2014/main" id="{4A20AE23-53C9-E19D-AEDC-B2ACB1A41494}"/>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0488386" y="1703614"/>
            <a:ext cx="914400" cy="914400"/>
          </a:xfrm>
          <a:prstGeom prst="rect">
            <a:avLst/>
          </a:prstGeom>
        </p:spPr>
      </p:pic>
    </p:spTree>
    <p:extLst>
      <p:ext uri="{BB962C8B-B14F-4D97-AF65-F5344CB8AC3E}">
        <p14:creationId xmlns:p14="http://schemas.microsoft.com/office/powerpoint/2010/main" val="28924714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9"/>
        <p:cNvGrpSpPr/>
        <p:nvPr/>
      </p:nvGrpSpPr>
      <p:grpSpPr>
        <a:xfrm>
          <a:off x="0" y="0"/>
          <a:ext cx="0" cy="0"/>
          <a:chOff x="0" y="0"/>
          <a:chExt cx="0" cy="0"/>
        </a:xfrm>
      </p:grpSpPr>
      <p:sp>
        <p:nvSpPr>
          <p:cNvPr id="170" name="Google Shape;170;p12"/>
          <p:cNvSpPr/>
          <p:nvPr/>
        </p:nvSpPr>
        <p:spPr>
          <a:xfrm>
            <a:off x="0" y="0"/>
            <a:ext cx="12192000" cy="6858000"/>
          </a:xfrm>
          <a:prstGeom prst="rect">
            <a:avLst/>
          </a:prstGeom>
          <a:solidFill>
            <a:srgbClr val="D91B5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12"/>
          <p:cNvSpPr txBox="1">
            <a:spLocks noGrp="1"/>
          </p:cNvSpPr>
          <p:nvPr>
            <p:ph type="title"/>
          </p:nvPr>
        </p:nvSpPr>
        <p:spPr>
          <a:xfrm>
            <a:off x="6746628" y="1783959"/>
            <a:ext cx="4645250" cy="2889114"/>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6000"/>
              <a:buFont typeface="Calibri"/>
              <a:buNone/>
            </a:pPr>
            <a:r>
              <a:rPr lang="en-GB">
                <a:solidFill>
                  <a:schemeClr val="lt1"/>
                </a:solidFill>
                <a:latin typeface="Calibri"/>
                <a:ea typeface="Calibri"/>
                <a:cs typeface="Calibri"/>
                <a:sym typeface="Calibri"/>
              </a:rPr>
              <a:t>Financial Practices</a:t>
            </a:r>
            <a:endParaRPr/>
          </a:p>
        </p:txBody>
      </p:sp>
      <p:grpSp>
        <p:nvGrpSpPr>
          <p:cNvPr id="2" name="Group 1">
            <a:extLst>
              <a:ext uri="{FF2B5EF4-FFF2-40B4-BE49-F238E27FC236}">
                <a16:creationId xmlns:a16="http://schemas.microsoft.com/office/drawing/2014/main" id="{FECF6476-D264-FCA2-2CBC-B7F24D34978F}"/>
              </a:ext>
            </a:extLst>
          </p:cNvPr>
          <p:cNvGrpSpPr/>
          <p:nvPr/>
        </p:nvGrpSpPr>
        <p:grpSpPr>
          <a:xfrm rot="5400000">
            <a:off x="3009609" y="-3009609"/>
            <a:ext cx="6172782" cy="12192000"/>
            <a:chOff x="2378529" y="679688"/>
            <a:chExt cx="6172782" cy="6858000"/>
          </a:xfrm>
        </p:grpSpPr>
        <p:sp>
          <p:nvSpPr>
            <p:cNvPr id="173" name="Google Shape;173;p12"/>
            <p:cNvSpPr/>
            <p:nvPr/>
          </p:nvSpPr>
          <p:spPr>
            <a:xfrm flipH="1">
              <a:off x="2378529" y="679688"/>
              <a:ext cx="6172782"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lt1">
                <a:alpha val="80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74" name="Google Shape;174;p12"/>
            <p:cNvSpPr/>
            <p:nvPr/>
          </p:nvSpPr>
          <p:spPr>
            <a:xfrm>
              <a:off x="2378529" y="679688"/>
              <a:ext cx="6024154" cy="6858000"/>
            </a:xfrm>
            <a:custGeom>
              <a:avLst/>
              <a:gdLst/>
              <a:ahLst/>
              <a:cxnLst/>
              <a:rect l="l" t="t" r="r" b="b"/>
              <a:pathLst>
                <a:path w="6024154" h="6858000" extrusionOk="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grpSp>
      <p:pic>
        <p:nvPicPr>
          <p:cNvPr id="3" name="Picture 2" descr="A logo of a group of people&#10;&#10;Description automatically generated">
            <a:extLst>
              <a:ext uri="{FF2B5EF4-FFF2-40B4-BE49-F238E27FC236}">
                <a16:creationId xmlns:a16="http://schemas.microsoft.com/office/drawing/2014/main" id="{39CFACCE-4059-58A3-1134-109A208E06D6}"/>
              </a:ext>
            </a:extLst>
          </p:cNvPr>
          <p:cNvPicPr>
            <a:picLocks noChangeAspect="1"/>
          </p:cNvPicPr>
          <p:nvPr/>
        </p:nvPicPr>
        <p:blipFill>
          <a:blip r:embed="rId3"/>
          <a:stretch>
            <a:fillRect/>
          </a:stretch>
        </p:blipFill>
        <p:spPr>
          <a:xfrm>
            <a:off x="6494997" y="-148628"/>
            <a:ext cx="5368983" cy="5360065"/>
          </a:xfrm>
          <a:prstGeom prst="rect">
            <a:avLst/>
          </a:prstGeom>
        </p:spPr>
      </p:pic>
      <p:sp>
        <p:nvSpPr>
          <p:cNvPr id="4" name="Google Shape;96;p2">
            <a:extLst>
              <a:ext uri="{FF2B5EF4-FFF2-40B4-BE49-F238E27FC236}">
                <a16:creationId xmlns:a16="http://schemas.microsoft.com/office/drawing/2014/main" id="{D357391D-F83F-2B0D-36B5-969F7A4B739F}"/>
              </a:ext>
            </a:extLst>
          </p:cNvPr>
          <p:cNvSpPr txBox="1">
            <a:spLocks/>
          </p:cNvSpPr>
          <p:nvPr/>
        </p:nvSpPr>
        <p:spPr>
          <a:xfrm>
            <a:off x="167180" y="5711211"/>
            <a:ext cx="4704178" cy="992932"/>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Clr>
                <a:schemeClr val="lt1"/>
              </a:buClr>
            </a:pPr>
            <a:r>
              <a:rPr lang="en-GB" b="1" dirty="0">
                <a:solidFill>
                  <a:schemeClr val="lt1"/>
                </a:solidFill>
                <a:latin typeface="Aptos" panose="020B0004020202020204" pitchFamily="34" charset="0"/>
              </a:rPr>
              <a:t>Use of Funds</a:t>
            </a:r>
            <a:endParaRPr lang="en-GB" b="1" dirty="0">
              <a:latin typeface="Aptos" panose="020B00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2EB3A-D36F-9E3D-3D65-15C267C4231D}"/>
              </a:ext>
            </a:extLst>
          </p:cNvPr>
          <p:cNvSpPr>
            <a:spLocks noGrp="1"/>
          </p:cNvSpPr>
          <p:nvPr>
            <p:ph type="title"/>
          </p:nvPr>
        </p:nvSpPr>
        <p:spPr>
          <a:xfrm>
            <a:off x="449622" y="152454"/>
            <a:ext cx="6838363" cy="1325563"/>
          </a:xfrm>
        </p:spPr>
        <p:txBody>
          <a:bodyPr/>
          <a:lstStyle/>
          <a:p>
            <a:r>
              <a:rPr lang="en-GB" b="1" dirty="0">
                <a:latin typeface="Aptos" panose="020B0004020202020204" pitchFamily="34" charset="0"/>
              </a:rPr>
              <a:t>Permissible Use of Funds</a:t>
            </a:r>
            <a:endParaRPr lang="en-GB" b="1" dirty="0"/>
          </a:p>
        </p:txBody>
      </p:sp>
      <p:sp>
        <p:nvSpPr>
          <p:cNvPr id="8" name="Rectangle: Rounded Corners 7">
            <a:extLst>
              <a:ext uri="{FF2B5EF4-FFF2-40B4-BE49-F238E27FC236}">
                <a16:creationId xmlns:a16="http://schemas.microsoft.com/office/drawing/2014/main" id="{23F15547-0751-9879-E527-963151FD42DB}"/>
              </a:ext>
            </a:extLst>
          </p:cNvPr>
          <p:cNvSpPr/>
          <p:nvPr/>
        </p:nvSpPr>
        <p:spPr>
          <a:xfrm>
            <a:off x="1441914" y="1386990"/>
            <a:ext cx="9308171" cy="1203434"/>
          </a:xfrm>
          <a:prstGeom prst="roundRect">
            <a:avLst/>
          </a:prstGeom>
          <a:solidFill>
            <a:srgbClr val="D91B5A"/>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2500" b="1" dirty="0">
                <a:latin typeface="Aptos" panose="020B0004020202020204" pitchFamily="34" charset="0"/>
              </a:rPr>
              <a:t>	</a:t>
            </a:r>
          </a:p>
          <a:p>
            <a:pPr marL="898525"/>
            <a:r>
              <a:rPr lang="en-GB" sz="2500" b="1" dirty="0">
                <a:latin typeface="Aptos" panose="020B0004020202020204" pitchFamily="34" charset="0"/>
              </a:rPr>
              <a:t>A Society’s Funds are derived exclusively from the members of that Society</a:t>
            </a:r>
          </a:p>
          <a:p>
            <a:endParaRPr lang="en-GB" sz="2500" b="1" dirty="0">
              <a:latin typeface="Aptos" panose="020B0004020202020204" pitchFamily="34" charset="0"/>
            </a:endParaRPr>
          </a:p>
        </p:txBody>
      </p:sp>
      <p:sp>
        <p:nvSpPr>
          <p:cNvPr id="9" name="Rectangle: Rounded Corners 8">
            <a:extLst>
              <a:ext uri="{FF2B5EF4-FFF2-40B4-BE49-F238E27FC236}">
                <a16:creationId xmlns:a16="http://schemas.microsoft.com/office/drawing/2014/main" id="{A967831B-FD19-3A84-C7EF-21FBE3008FC9}"/>
              </a:ext>
            </a:extLst>
          </p:cNvPr>
          <p:cNvSpPr/>
          <p:nvPr/>
        </p:nvSpPr>
        <p:spPr>
          <a:xfrm>
            <a:off x="1441913" y="2828973"/>
            <a:ext cx="9308171" cy="1203434"/>
          </a:xfrm>
          <a:prstGeom prst="roundRect">
            <a:avLst/>
          </a:prstGeom>
          <a:solidFill>
            <a:srgbClr val="D91B5A"/>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898525"/>
            <a:r>
              <a:rPr lang="en-GB" sz="2500" b="1" dirty="0">
                <a:latin typeface="Aptos" panose="020B0004020202020204" pitchFamily="34" charset="0"/>
              </a:rPr>
              <a:t>	A society’s funds may only be used for the benefits of the society as a whole or for the fulfilment of its aims.</a:t>
            </a:r>
          </a:p>
        </p:txBody>
      </p:sp>
      <p:sp>
        <p:nvSpPr>
          <p:cNvPr id="10" name="Rectangle: Rounded Corners 9">
            <a:extLst>
              <a:ext uri="{FF2B5EF4-FFF2-40B4-BE49-F238E27FC236}">
                <a16:creationId xmlns:a16="http://schemas.microsoft.com/office/drawing/2014/main" id="{CCE90FF2-886B-2FA3-C771-190EB7336019}"/>
              </a:ext>
            </a:extLst>
          </p:cNvPr>
          <p:cNvSpPr/>
          <p:nvPr/>
        </p:nvSpPr>
        <p:spPr>
          <a:xfrm>
            <a:off x="1441914" y="4270956"/>
            <a:ext cx="9308171" cy="2211487"/>
          </a:xfrm>
          <a:prstGeom prst="roundRect">
            <a:avLst/>
          </a:prstGeom>
          <a:solidFill>
            <a:srgbClr val="D91B5A"/>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804863"/>
            <a:r>
              <a:rPr lang="en-GB" sz="2500" b="1" dirty="0">
                <a:latin typeface="Aptos" panose="020B0004020202020204" pitchFamily="34" charset="0"/>
              </a:rPr>
              <a:t>No member of the Committee may derive any financial profit or gain by reason of their participation on the Committee, including favourable rates on goods or services, unless the same benefit is available to any and all members of the Society.</a:t>
            </a:r>
          </a:p>
        </p:txBody>
      </p:sp>
      <p:pic>
        <p:nvPicPr>
          <p:cNvPr id="4" name="Graphic 3" descr="Information with solid fill">
            <a:extLst>
              <a:ext uri="{FF2B5EF4-FFF2-40B4-BE49-F238E27FC236}">
                <a16:creationId xmlns:a16="http://schemas.microsoft.com/office/drawing/2014/main" id="{671BBADF-0152-159D-3EFC-8BDF88FAA18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508234" y="1531507"/>
            <a:ext cx="914400" cy="914400"/>
          </a:xfrm>
          <a:prstGeom prst="rect">
            <a:avLst/>
          </a:prstGeom>
        </p:spPr>
      </p:pic>
      <p:pic>
        <p:nvPicPr>
          <p:cNvPr id="6" name="Graphic 5" descr="Cycle with people with solid fill">
            <a:extLst>
              <a:ext uri="{FF2B5EF4-FFF2-40B4-BE49-F238E27FC236}">
                <a16:creationId xmlns:a16="http://schemas.microsoft.com/office/drawing/2014/main" id="{0DD03EC2-F697-B262-2BD0-522DFD0AB20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508234" y="4838700"/>
            <a:ext cx="914400" cy="914400"/>
          </a:xfrm>
          <a:prstGeom prst="rect">
            <a:avLst/>
          </a:prstGeom>
        </p:spPr>
      </p:pic>
      <p:pic>
        <p:nvPicPr>
          <p:cNvPr id="13" name="Graphic 12" descr="Target with solid fill">
            <a:extLst>
              <a:ext uri="{FF2B5EF4-FFF2-40B4-BE49-F238E27FC236}">
                <a16:creationId xmlns:a16="http://schemas.microsoft.com/office/drawing/2014/main" id="{DF640E75-9ECF-7D53-4963-7CC8B36A9A1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508234" y="2968047"/>
            <a:ext cx="914400" cy="914400"/>
          </a:xfrm>
          <a:prstGeom prst="rect">
            <a:avLst/>
          </a:prstGeom>
        </p:spPr>
      </p:pic>
    </p:spTree>
    <p:extLst>
      <p:ext uri="{BB962C8B-B14F-4D97-AF65-F5344CB8AC3E}">
        <p14:creationId xmlns:p14="http://schemas.microsoft.com/office/powerpoint/2010/main" val="1016478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FAF7011-4CD8-F476-8305-FA9D0C34470C}"/>
              </a:ext>
            </a:extLst>
          </p:cNvPr>
          <p:cNvSpPr txBox="1">
            <a:spLocks/>
          </p:cNvSpPr>
          <p:nvPr/>
        </p:nvSpPr>
        <p:spPr>
          <a:xfrm>
            <a:off x="449622" y="152454"/>
            <a:ext cx="8754249" cy="1325563"/>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GB" b="1" dirty="0">
                <a:latin typeface="Aptos" panose="020B0004020202020204" pitchFamily="34" charset="0"/>
              </a:rPr>
              <a:t>Transparency and Accountability</a:t>
            </a:r>
            <a:endParaRPr lang="en-GB" b="1" dirty="0"/>
          </a:p>
        </p:txBody>
      </p:sp>
      <p:graphicFrame>
        <p:nvGraphicFramePr>
          <p:cNvPr id="6" name="Diagram 5">
            <a:extLst>
              <a:ext uri="{FF2B5EF4-FFF2-40B4-BE49-F238E27FC236}">
                <a16:creationId xmlns:a16="http://schemas.microsoft.com/office/drawing/2014/main" id="{F8B47372-AE48-C71E-5E58-778906EBFE40}"/>
              </a:ext>
            </a:extLst>
          </p:cNvPr>
          <p:cNvGraphicFramePr/>
          <p:nvPr>
            <p:extLst>
              <p:ext uri="{D42A27DB-BD31-4B8C-83A1-F6EECF244321}">
                <p14:modId xmlns:p14="http://schemas.microsoft.com/office/powerpoint/2010/main" val="3729338714"/>
              </p:ext>
            </p:extLst>
          </p:nvPr>
        </p:nvGraphicFramePr>
        <p:xfrm>
          <a:off x="912425" y="1089307"/>
          <a:ext cx="1036715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AlternateContent xmlns:mc="http://schemas.openxmlformats.org/markup-compatibility/2006" xmlns:p14="http://schemas.microsoft.com/office/powerpoint/2010/main">
        <mc:Choice Requires="p14">
          <p:contentPart p14:bwMode="auto" r:id="rId7">
            <p14:nvContentPartPr>
              <p14:cNvPr id="8" name="Ink 7">
                <a:extLst>
                  <a:ext uri="{FF2B5EF4-FFF2-40B4-BE49-F238E27FC236}">
                    <a16:creationId xmlns:a16="http://schemas.microsoft.com/office/drawing/2014/main" id="{9383B662-057B-6FCD-2D5C-CC4C1B9DBE8A}"/>
                  </a:ext>
                </a:extLst>
              </p14:cNvPr>
              <p14:cNvContentPartPr/>
              <p14:nvPr/>
            </p14:nvContentPartPr>
            <p14:xfrm>
              <a:off x="1623253" y="2005946"/>
              <a:ext cx="28800" cy="30960"/>
            </p14:xfrm>
          </p:contentPart>
        </mc:Choice>
        <mc:Fallback xmlns="">
          <p:pic>
            <p:nvPicPr>
              <p:cNvPr id="8" name="Ink 7">
                <a:extLst>
                  <a:ext uri="{FF2B5EF4-FFF2-40B4-BE49-F238E27FC236}">
                    <a16:creationId xmlns:a16="http://schemas.microsoft.com/office/drawing/2014/main" id="{9383B662-057B-6FCD-2D5C-CC4C1B9DBE8A}"/>
                  </a:ext>
                </a:extLst>
              </p:cNvPr>
              <p:cNvPicPr/>
              <p:nvPr/>
            </p:nvPicPr>
            <p:blipFill>
              <a:blip r:embed="rId8"/>
              <a:stretch>
                <a:fillRect/>
              </a:stretch>
            </p:blipFill>
            <p:spPr>
              <a:xfrm>
                <a:off x="1618933" y="2001626"/>
                <a:ext cx="37440" cy="396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9" name="Ink 8">
                <a:extLst>
                  <a:ext uri="{FF2B5EF4-FFF2-40B4-BE49-F238E27FC236}">
                    <a16:creationId xmlns:a16="http://schemas.microsoft.com/office/drawing/2014/main" id="{CF68B975-173F-3258-D543-9267DE217C53}"/>
                  </a:ext>
                </a:extLst>
              </p14:cNvPr>
              <p14:cNvContentPartPr/>
              <p14:nvPr/>
            </p14:nvContentPartPr>
            <p14:xfrm>
              <a:off x="1643053" y="1999466"/>
              <a:ext cx="35280" cy="31680"/>
            </p14:xfrm>
          </p:contentPart>
        </mc:Choice>
        <mc:Fallback xmlns="">
          <p:pic>
            <p:nvPicPr>
              <p:cNvPr id="9" name="Ink 8">
                <a:extLst>
                  <a:ext uri="{FF2B5EF4-FFF2-40B4-BE49-F238E27FC236}">
                    <a16:creationId xmlns:a16="http://schemas.microsoft.com/office/drawing/2014/main" id="{CF68B975-173F-3258-D543-9267DE217C53}"/>
                  </a:ext>
                </a:extLst>
              </p:cNvPr>
              <p:cNvPicPr/>
              <p:nvPr/>
            </p:nvPicPr>
            <p:blipFill>
              <a:blip r:embed="rId10"/>
              <a:stretch>
                <a:fillRect/>
              </a:stretch>
            </p:blipFill>
            <p:spPr>
              <a:xfrm>
                <a:off x="1638733" y="1995146"/>
                <a:ext cx="43920" cy="40320"/>
              </a:xfrm>
              <a:prstGeom prst="rect">
                <a:avLst/>
              </a:prstGeom>
            </p:spPr>
          </p:pic>
        </mc:Fallback>
      </mc:AlternateContent>
      <p:grpSp>
        <p:nvGrpSpPr>
          <p:cNvPr id="12" name="Group 11">
            <a:extLst>
              <a:ext uri="{FF2B5EF4-FFF2-40B4-BE49-F238E27FC236}">
                <a16:creationId xmlns:a16="http://schemas.microsoft.com/office/drawing/2014/main" id="{9112B9A2-A045-F860-33F1-6F64889676D6}"/>
              </a:ext>
            </a:extLst>
          </p:cNvPr>
          <p:cNvGrpSpPr/>
          <p:nvPr/>
        </p:nvGrpSpPr>
        <p:grpSpPr>
          <a:xfrm>
            <a:off x="1446133" y="2086946"/>
            <a:ext cx="50760" cy="31680"/>
            <a:chOff x="1446133" y="2086946"/>
            <a:chExt cx="50760" cy="31680"/>
          </a:xfrm>
        </p:grpSpPr>
        <mc:AlternateContent xmlns:mc="http://schemas.openxmlformats.org/markup-compatibility/2006" xmlns:p14="http://schemas.microsoft.com/office/powerpoint/2010/main">
          <mc:Choice Requires="p14">
            <p:contentPart p14:bwMode="auto" r:id="rId11">
              <p14:nvContentPartPr>
                <p14:cNvPr id="10" name="Ink 9">
                  <a:extLst>
                    <a:ext uri="{FF2B5EF4-FFF2-40B4-BE49-F238E27FC236}">
                      <a16:creationId xmlns:a16="http://schemas.microsoft.com/office/drawing/2014/main" id="{074C406A-06B8-CBCD-B02E-189AB297AB2C}"/>
                    </a:ext>
                  </a:extLst>
                </p14:cNvPr>
                <p14:cNvContentPartPr/>
                <p14:nvPr/>
              </p14:nvContentPartPr>
              <p14:xfrm>
                <a:off x="1446133" y="2086946"/>
                <a:ext cx="39240" cy="13680"/>
              </p14:xfrm>
            </p:contentPart>
          </mc:Choice>
          <mc:Fallback xmlns="">
            <p:pic>
              <p:nvPicPr>
                <p:cNvPr id="10" name="Ink 9">
                  <a:extLst>
                    <a:ext uri="{FF2B5EF4-FFF2-40B4-BE49-F238E27FC236}">
                      <a16:creationId xmlns:a16="http://schemas.microsoft.com/office/drawing/2014/main" id="{074C406A-06B8-CBCD-B02E-189AB297AB2C}"/>
                    </a:ext>
                  </a:extLst>
                </p:cNvPr>
                <p:cNvPicPr/>
                <p:nvPr/>
              </p:nvPicPr>
              <p:blipFill>
                <a:blip r:embed="rId12"/>
                <a:stretch>
                  <a:fillRect/>
                </a:stretch>
              </p:blipFill>
              <p:spPr>
                <a:xfrm>
                  <a:off x="1441813" y="2082626"/>
                  <a:ext cx="47880" cy="2232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1" name="Ink 10">
                  <a:extLst>
                    <a:ext uri="{FF2B5EF4-FFF2-40B4-BE49-F238E27FC236}">
                      <a16:creationId xmlns:a16="http://schemas.microsoft.com/office/drawing/2014/main" id="{E10F8B93-5A05-FB21-CFC1-535031E4BD58}"/>
                    </a:ext>
                  </a:extLst>
                </p14:cNvPr>
                <p14:cNvContentPartPr/>
                <p14:nvPr/>
              </p14:nvContentPartPr>
              <p14:xfrm>
                <a:off x="1449733" y="2095226"/>
                <a:ext cx="47160" cy="23400"/>
              </p14:xfrm>
            </p:contentPart>
          </mc:Choice>
          <mc:Fallback xmlns="">
            <p:pic>
              <p:nvPicPr>
                <p:cNvPr id="11" name="Ink 10">
                  <a:extLst>
                    <a:ext uri="{FF2B5EF4-FFF2-40B4-BE49-F238E27FC236}">
                      <a16:creationId xmlns:a16="http://schemas.microsoft.com/office/drawing/2014/main" id="{E10F8B93-5A05-FB21-CFC1-535031E4BD58}"/>
                    </a:ext>
                  </a:extLst>
                </p:cNvPr>
                <p:cNvPicPr/>
                <p:nvPr/>
              </p:nvPicPr>
              <p:blipFill>
                <a:blip r:embed="rId14"/>
                <a:stretch>
                  <a:fillRect/>
                </a:stretch>
              </p:blipFill>
              <p:spPr>
                <a:xfrm>
                  <a:off x="1445413" y="2090906"/>
                  <a:ext cx="55800" cy="32040"/>
                </a:xfrm>
                <a:prstGeom prst="rect">
                  <a:avLst/>
                </a:prstGeom>
              </p:spPr>
            </p:pic>
          </mc:Fallback>
        </mc:AlternateContent>
      </p:grpSp>
    </p:spTree>
    <p:extLst>
      <p:ext uri="{BB962C8B-B14F-4D97-AF65-F5344CB8AC3E}">
        <p14:creationId xmlns:p14="http://schemas.microsoft.com/office/powerpoint/2010/main" val="3185550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D40C8B88-EC02-6918-DA01-0D4CF9DDD106}"/>
              </a:ext>
            </a:extLst>
          </p:cNvPr>
          <p:cNvSpPr/>
          <p:nvPr/>
        </p:nvSpPr>
        <p:spPr>
          <a:xfrm>
            <a:off x="1435047" y="1404044"/>
            <a:ext cx="9321906" cy="4606338"/>
          </a:xfrm>
          <a:prstGeom prst="roundRect">
            <a:avLst/>
          </a:prstGeom>
          <a:solidFill>
            <a:schemeClr val="bg1"/>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457200" lvl="0" indent="-457200" algn="l" rtl="0">
              <a:lnSpc>
                <a:spcPct val="80000"/>
              </a:lnSpc>
              <a:spcBef>
                <a:spcPts val="0"/>
              </a:spcBef>
              <a:spcAft>
                <a:spcPts val="0"/>
              </a:spcAft>
              <a:buClr>
                <a:srgbClr val="D91B5A"/>
              </a:buClr>
              <a:buSzPts val="2800"/>
              <a:buFont typeface="Arial" panose="020B0604020202020204" pitchFamily="34" charset="0"/>
              <a:buChar char="•"/>
            </a:pPr>
            <a:r>
              <a:rPr lang="en-GB" sz="2800" b="1" dirty="0">
                <a:solidFill>
                  <a:srgbClr val="D91B5A"/>
                </a:solidFill>
                <a:latin typeface="Aptos" panose="020B0004020202020204" pitchFamily="34" charset="0"/>
              </a:rPr>
              <a:t>Cash may only be handled by those authorised </a:t>
            </a:r>
          </a:p>
          <a:p>
            <a:pPr lvl="0" algn="l" rtl="0">
              <a:lnSpc>
                <a:spcPct val="80000"/>
              </a:lnSpc>
              <a:spcBef>
                <a:spcPts val="0"/>
              </a:spcBef>
              <a:spcAft>
                <a:spcPts val="0"/>
              </a:spcAft>
              <a:buClr>
                <a:srgbClr val="D91B5A"/>
              </a:buClr>
              <a:buSzPts val="2800"/>
            </a:pPr>
            <a:r>
              <a:rPr lang="en-GB" sz="2800" b="1" dirty="0">
                <a:solidFill>
                  <a:srgbClr val="D91B5A"/>
                </a:solidFill>
                <a:latin typeface="Aptos" panose="020B0004020202020204" pitchFamily="34" charset="0"/>
              </a:rPr>
              <a:t>      to do so.</a:t>
            </a:r>
          </a:p>
          <a:p>
            <a:pPr marL="457200" lvl="0" indent="-457200" algn="l" rtl="0">
              <a:lnSpc>
                <a:spcPct val="80000"/>
              </a:lnSpc>
              <a:spcBef>
                <a:spcPts val="1000"/>
              </a:spcBef>
              <a:spcAft>
                <a:spcPts val="0"/>
              </a:spcAft>
              <a:buClr>
                <a:srgbClr val="D91B5A"/>
              </a:buClr>
              <a:buSzPts val="2800"/>
              <a:buFont typeface="Arial" panose="020B0604020202020204" pitchFamily="34" charset="0"/>
              <a:buChar char="•"/>
            </a:pPr>
            <a:r>
              <a:rPr lang="en-GB" sz="2800" b="1" dirty="0">
                <a:solidFill>
                  <a:srgbClr val="D91B5A"/>
                </a:solidFill>
                <a:latin typeface="Aptos" panose="020B0004020202020204" pitchFamily="34" charset="0"/>
              </a:rPr>
              <a:t>Cash boxes are insured for up to £200.</a:t>
            </a:r>
          </a:p>
          <a:p>
            <a:pPr marL="457200" lvl="0" indent="-457200" algn="l" rtl="0">
              <a:lnSpc>
                <a:spcPct val="80000"/>
              </a:lnSpc>
              <a:spcBef>
                <a:spcPts val="1000"/>
              </a:spcBef>
              <a:spcAft>
                <a:spcPts val="0"/>
              </a:spcAft>
              <a:buClr>
                <a:srgbClr val="D91B5A"/>
              </a:buClr>
              <a:buSzPts val="2800"/>
              <a:buFont typeface="Arial" panose="020B0604020202020204" pitchFamily="34" charset="0"/>
              <a:buChar char="•"/>
            </a:pPr>
            <a:r>
              <a:rPr lang="en-GB" sz="2800" b="1" dirty="0">
                <a:solidFill>
                  <a:srgbClr val="D91B5A"/>
                </a:solidFill>
                <a:latin typeface="Aptos" panose="020B0004020202020204" pitchFamily="34" charset="0"/>
              </a:rPr>
              <a:t>Cash outside of your box is not insured.</a:t>
            </a:r>
          </a:p>
          <a:p>
            <a:pPr marL="457200" lvl="0" indent="-457200" algn="l" rtl="0">
              <a:lnSpc>
                <a:spcPct val="80000"/>
              </a:lnSpc>
              <a:spcBef>
                <a:spcPts val="1000"/>
              </a:spcBef>
              <a:spcAft>
                <a:spcPts val="0"/>
              </a:spcAft>
              <a:buClr>
                <a:srgbClr val="D91B5A"/>
              </a:buClr>
              <a:buSzPts val="2800"/>
              <a:buFont typeface="Arial" panose="020B0604020202020204" pitchFamily="34" charset="0"/>
              <a:buChar char="•"/>
            </a:pPr>
            <a:r>
              <a:rPr lang="en-GB" sz="2800" b="1" dirty="0">
                <a:solidFill>
                  <a:srgbClr val="D91B5A"/>
                </a:solidFill>
                <a:latin typeface="Aptos" panose="020B0004020202020204" pitchFamily="34" charset="0"/>
              </a:rPr>
              <a:t>Never keep more than £200 in your cash box for more than 1 day.</a:t>
            </a:r>
          </a:p>
          <a:p>
            <a:pPr marL="457200" lvl="0" indent="-457200" algn="l" rtl="0">
              <a:lnSpc>
                <a:spcPct val="80000"/>
              </a:lnSpc>
              <a:spcBef>
                <a:spcPts val="1000"/>
              </a:spcBef>
              <a:spcAft>
                <a:spcPts val="0"/>
              </a:spcAft>
              <a:buClr>
                <a:srgbClr val="D91B5A"/>
              </a:buClr>
              <a:buSzPts val="2800"/>
              <a:buFont typeface="Arial" panose="020B0604020202020204" pitchFamily="34" charset="0"/>
              <a:buChar char="•"/>
            </a:pPr>
            <a:r>
              <a:rPr lang="en-GB" sz="2800" b="1" dirty="0">
                <a:solidFill>
                  <a:srgbClr val="D91B5A"/>
                </a:solidFill>
                <a:latin typeface="Aptos" panose="020B0004020202020204" pitchFamily="34" charset="0"/>
              </a:rPr>
              <a:t>The Cash Office can provide floats (change).</a:t>
            </a:r>
          </a:p>
          <a:p>
            <a:pPr marL="457200" lvl="0" indent="-457200" algn="l" rtl="0">
              <a:lnSpc>
                <a:spcPct val="80000"/>
              </a:lnSpc>
              <a:spcBef>
                <a:spcPts val="1000"/>
              </a:spcBef>
              <a:spcAft>
                <a:spcPts val="0"/>
              </a:spcAft>
              <a:buClr>
                <a:srgbClr val="D91B5A"/>
              </a:buClr>
              <a:buSzPts val="2800"/>
              <a:buFont typeface="Arial" panose="020B0604020202020204" pitchFamily="34" charset="0"/>
              <a:buChar char="•"/>
            </a:pPr>
            <a:r>
              <a:rPr lang="en-GB" sz="2800" b="1" dirty="0">
                <a:solidFill>
                  <a:srgbClr val="D91B5A"/>
                </a:solidFill>
                <a:latin typeface="Aptos" panose="020B0004020202020204" pitchFamily="34" charset="0"/>
              </a:rPr>
              <a:t>The Association can provide secure storage for your cash box overnight or weekends if the balance is more than £200.</a:t>
            </a:r>
          </a:p>
        </p:txBody>
      </p:sp>
      <p:grpSp>
        <p:nvGrpSpPr>
          <p:cNvPr id="29" name="Group 28">
            <a:extLst>
              <a:ext uri="{FF2B5EF4-FFF2-40B4-BE49-F238E27FC236}">
                <a16:creationId xmlns:a16="http://schemas.microsoft.com/office/drawing/2014/main" id="{711E9C72-CC12-79B5-DF22-342732401180}"/>
              </a:ext>
            </a:extLst>
          </p:cNvPr>
          <p:cNvGrpSpPr/>
          <p:nvPr/>
        </p:nvGrpSpPr>
        <p:grpSpPr>
          <a:xfrm>
            <a:off x="9388789" y="1466159"/>
            <a:ext cx="2415540" cy="2296006"/>
            <a:chOff x="9179620" y="1309157"/>
            <a:chExt cx="2415540" cy="2415540"/>
          </a:xfrm>
        </p:grpSpPr>
        <p:sp>
          <p:nvSpPr>
            <p:cNvPr id="9" name="Oval 8">
              <a:extLst>
                <a:ext uri="{FF2B5EF4-FFF2-40B4-BE49-F238E27FC236}">
                  <a16:creationId xmlns:a16="http://schemas.microsoft.com/office/drawing/2014/main" id="{641C7D84-76EB-701F-F17A-8AAF49C248BE}"/>
                </a:ext>
              </a:extLst>
            </p:cNvPr>
            <p:cNvSpPr/>
            <p:nvPr/>
          </p:nvSpPr>
          <p:spPr>
            <a:xfrm>
              <a:off x="9775878" y="1531088"/>
              <a:ext cx="492135" cy="493200"/>
            </a:xfrm>
            <a:prstGeom prst="ellipse">
              <a:avLst/>
            </a:prstGeom>
            <a:solidFill>
              <a:schemeClr val="bg1"/>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Graphic 7" descr="Lock with solid fill">
              <a:extLst>
                <a:ext uri="{FF2B5EF4-FFF2-40B4-BE49-F238E27FC236}">
                  <a16:creationId xmlns:a16="http://schemas.microsoft.com/office/drawing/2014/main" id="{70497291-7CE3-CB2E-3B88-A877148AE8E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20883701">
              <a:off x="9179620" y="1309157"/>
              <a:ext cx="2415540" cy="2415540"/>
            </a:xfrm>
            <a:prstGeom prst="rect">
              <a:avLst/>
            </a:prstGeom>
          </p:spPr>
        </p:pic>
        <mc:AlternateContent xmlns:mc="http://schemas.openxmlformats.org/markup-compatibility/2006" xmlns:p14="http://schemas.microsoft.com/office/powerpoint/2010/main">
          <mc:Choice Requires="p14">
            <p:contentPart p14:bwMode="auto" r:id="rId4">
              <p14:nvContentPartPr>
                <p14:cNvPr id="17" name="Ink 16">
                  <a:extLst>
                    <a:ext uri="{FF2B5EF4-FFF2-40B4-BE49-F238E27FC236}">
                      <a16:creationId xmlns:a16="http://schemas.microsoft.com/office/drawing/2014/main" id="{EC67CFCD-4C9B-EFE8-D525-F33B6B0B79E8}"/>
                    </a:ext>
                  </a:extLst>
                </p14:cNvPr>
                <p14:cNvContentPartPr/>
                <p14:nvPr/>
              </p14:nvContentPartPr>
              <p14:xfrm>
                <a:off x="10206118" y="1577981"/>
                <a:ext cx="211680" cy="235800"/>
              </p14:xfrm>
            </p:contentPart>
          </mc:Choice>
          <mc:Fallback xmlns="">
            <p:pic>
              <p:nvPicPr>
                <p:cNvPr id="17" name="Ink 16">
                  <a:extLst>
                    <a:ext uri="{FF2B5EF4-FFF2-40B4-BE49-F238E27FC236}">
                      <a16:creationId xmlns:a16="http://schemas.microsoft.com/office/drawing/2014/main" id="{EC67CFCD-4C9B-EFE8-D525-F33B6B0B79E8}"/>
                    </a:ext>
                  </a:extLst>
                </p:cNvPr>
                <p:cNvPicPr/>
                <p:nvPr/>
              </p:nvPicPr>
              <p:blipFill>
                <a:blip r:embed="rId5"/>
                <a:stretch>
                  <a:fillRect/>
                </a:stretch>
              </p:blipFill>
              <p:spPr>
                <a:xfrm>
                  <a:off x="10197478" y="1568519"/>
                  <a:ext cx="229320" cy="254346"/>
                </a:xfrm>
                <a:prstGeom prst="rect">
                  <a:avLst/>
                </a:prstGeom>
              </p:spPr>
            </p:pic>
          </mc:Fallback>
        </mc:AlternateContent>
        <p:grpSp>
          <p:nvGrpSpPr>
            <p:cNvPr id="20" name="Group 19">
              <a:extLst>
                <a:ext uri="{FF2B5EF4-FFF2-40B4-BE49-F238E27FC236}">
                  <a16:creationId xmlns:a16="http://schemas.microsoft.com/office/drawing/2014/main" id="{80615628-78A5-B508-BE72-665F0CCF1308}"/>
                </a:ext>
              </a:extLst>
            </p:cNvPr>
            <p:cNvGrpSpPr/>
            <p:nvPr/>
          </p:nvGrpSpPr>
          <p:grpSpPr>
            <a:xfrm>
              <a:off x="10319518" y="1592021"/>
              <a:ext cx="182520" cy="244800"/>
              <a:chOff x="10319518" y="1592021"/>
              <a:chExt cx="182520" cy="244800"/>
            </a:xfrm>
          </p:grpSpPr>
          <mc:AlternateContent xmlns:mc="http://schemas.openxmlformats.org/markup-compatibility/2006" xmlns:p14="http://schemas.microsoft.com/office/powerpoint/2010/main">
            <mc:Choice Requires="p14">
              <p:contentPart p14:bwMode="auto" r:id="rId6">
                <p14:nvContentPartPr>
                  <p14:cNvPr id="18" name="Ink 17">
                    <a:extLst>
                      <a:ext uri="{FF2B5EF4-FFF2-40B4-BE49-F238E27FC236}">
                        <a16:creationId xmlns:a16="http://schemas.microsoft.com/office/drawing/2014/main" id="{3E72F364-DC81-7FCC-2CBF-31CD9724D11D}"/>
                      </a:ext>
                    </a:extLst>
                  </p14:cNvPr>
                  <p14:cNvContentPartPr/>
                  <p14:nvPr/>
                </p14:nvContentPartPr>
                <p14:xfrm>
                  <a:off x="10319518" y="1592021"/>
                  <a:ext cx="174240" cy="242280"/>
                </p14:xfrm>
              </p:contentPart>
            </mc:Choice>
            <mc:Fallback xmlns="">
              <p:pic>
                <p:nvPicPr>
                  <p:cNvPr id="18" name="Ink 17">
                    <a:extLst>
                      <a:ext uri="{FF2B5EF4-FFF2-40B4-BE49-F238E27FC236}">
                        <a16:creationId xmlns:a16="http://schemas.microsoft.com/office/drawing/2014/main" id="{3E72F364-DC81-7FCC-2CBF-31CD9724D11D}"/>
                      </a:ext>
                    </a:extLst>
                  </p:cNvPr>
                  <p:cNvPicPr/>
                  <p:nvPr/>
                </p:nvPicPr>
                <p:blipFill>
                  <a:blip r:embed="rId7"/>
                  <a:stretch>
                    <a:fillRect/>
                  </a:stretch>
                </p:blipFill>
                <p:spPr>
                  <a:xfrm>
                    <a:off x="10310518" y="1582935"/>
                    <a:ext cx="191880" cy="26083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9" name="Ink 18">
                    <a:extLst>
                      <a:ext uri="{FF2B5EF4-FFF2-40B4-BE49-F238E27FC236}">
                        <a16:creationId xmlns:a16="http://schemas.microsoft.com/office/drawing/2014/main" id="{667994AF-AF06-B402-B55F-D655740759A0}"/>
                      </a:ext>
                    </a:extLst>
                  </p14:cNvPr>
                  <p14:cNvContentPartPr/>
                  <p14:nvPr/>
                </p14:nvContentPartPr>
                <p14:xfrm>
                  <a:off x="10372078" y="1596701"/>
                  <a:ext cx="129960" cy="240120"/>
                </p14:xfrm>
              </p:contentPart>
            </mc:Choice>
            <mc:Fallback xmlns="">
              <p:pic>
                <p:nvPicPr>
                  <p:cNvPr id="19" name="Ink 18">
                    <a:extLst>
                      <a:ext uri="{FF2B5EF4-FFF2-40B4-BE49-F238E27FC236}">
                        <a16:creationId xmlns:a16="http://schemas.microsoft.com/office/drawing/2014/main" id="{667994AF-AF06-B402-B55F-D655740759A0}"/>
                      </a:ext>
                    </a:extLst>
                  </p:cNvPr>
                  <p:cNvPicPr/>
                  <p:nvPr/>
                </p:nvPicPr>
                <p:blipFill>
                  <a:blip r:embed="rId9"/>
                  <a:stretch>
                    <a:fillRect/>
                  </a:stretch>
                </p:blipFill>
                <p:spPr>
                  <a:xfrm>
                    <a:off x="10363078" y="1587611"/>
                    <a:ext cx="147600" cy="258678"/>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0">
              <p14:nvContentPartPr>
                <p14:cNvPr id="24" name="Ink 23">
                  <a:extLst>
                    <a:ext uri="{FF2B5EF4-FFF2-40B4-BE49-F238E27FC236}">
                      <a16:creationId xmlns:a16="http://schemas.microsoft.com/office/drawing/2014/main" id="{C88DEA95-D7F9-40BC-F6D2-56655B8582C9}"/>
                    </a:ext>
                  </a:extLst>
                </p14:cNvPr>
                <p14:cNvContentPartPr/>
                <p14:nvPr/>
              </p14:nvContentPartPr>
              <p14:xfrm>
                <a:off x="10518150" y="2810154"/>
                <a:ext cx="28800" cy="176040"/>
              </p14:xfrm>
            </p:contentPart>
          </mc:Choice>
          <mc:Fallback xmlns="">
            <p:pic>
              <p:nvPicPr>
                <p:cNvPr id="24" name="Ink 23">
                  <a:extLst>
                    <a:ext uri="{FF2B5EF4-FFF2-40B4-BE49-F238E27FC236}">
                      <a16:creationId xmlns:a16="http://schemas.microsoft.com/office/drawing/2014/main" id="{C88DEA95-D7F9-40BC-F6D2-56655B8582C9}"/>
                    </a:ext>
                  </a:extLst>
                </p:cNvPr>
                <p:cNvPicPr/>
                <p:nvPr/>
              </p:nvPicPr>
              <p:blipFill>
                <a:blip r:embed="rId11"/>
                <a:stretch>
                  <a:fillRect/>
                </a:stretch>
              </p:blipFill>
              <p:spPr>
                <a:xfrm>
                  <a:off x="10482150" y="2772296"/>
                  <a:ext cx="100440" cy="251378"/>
                </a:xfrm>
                <a:prstGeom prst="rect">
                  <a:avLst/>
                </a:prstGeom>
              </p:spPr>
            </p:pic>
          </mc:Fallback>
        </mc:AlternateContent>
        <p:grpSp>
          <p:nvGrpSpPr>
            <p:cNvPr id="28" name="Group 27">
              <a:extLst>
                <a:ext uri="{FF2B5EF4-FFF2-40B4-BE49-F238E27FC236}">
                  <a16:creationId xmlns:a16="http://schemas.microsoft.com/office/drawing/2014/main" id="{15FF8985-2D1D-6D8E-233A-C9740CF5E701}"/>
                </a:ext>
              </a:extLst>
            </p:cNvPr>
            <p:cNvGrpSpPr/>
            <p:nvPr/>
          </p:nvGrpSpPr>
          <p:grpSpPr>
            <a:xfrm>
              <a:off x="10523550" y="3034794"/>
              <a:ext cx="45720" cy="124920"/>
              <a:chOff x="10523550" y="3034794"/>
              <a:chExt cx="45720" cy="124920"/>
            </a:xfrm>
          </p:grpSpPr>
          <mc:AlternateContent xmlns:mc="http://schemas.openxmlformats.org/markup-compatibility/2006" xmlns:p14="http://schemas.microsoft.com/office/powerpoint/2010/main">
            <mc:Choice Requires="p14">
              <p:contentPart p14:bwMode="auto" r:id="rId12">
                <p14:nvContentPartPr>
                  <p14:cNvPr id="25" name="Ink 24">
                    <a:extLst>
                      <a:ext uri="{FF2B5EF4-FFF2-40B4-BE49-F238E27FC236}">
                        <a16:creationId xmlns:a16="http://schemas.microsoft.com/office/drawing/2014/main" id="{9F27B373-A8A8-C7A7-58F0-743A6885F591}"/>
                      </a:ext>
                    </a:extLst>
                  </p14:cNvPr>
                  <p14:cNvContentPartPr/>
                  <p14:nvPr/>
                </p14:nvContentPartPr>
                <p14:xfrm>
                  <a:off x="10523550" y="3034794"/>
                  <a:ext cx="45720" cy="124920"/>
                </p14:xfrm>
              </p:contentPart>
            </mc:Choice>
            <mc:Fallback xmlns="">
              <p:pic>
                <p:nvPicPr>
                  <p:cNvPr id="25" name="Ink 24">
                    <a:extLst>
                      <a:ext uri="{FF2B5EF4-FFF2-40B4-BE49-F238E27FC236}">
                        <a16:creationId xmlns:a16="http://schemas.microsoft.com/office/drawing/2014/main" id="{9F27B373-A8A8-C7A7-58F0-743A6885F591}"/>
                      </a:ext>
                    </a:extLst>
                  </p:cNvPr>
                  <p:cNvPicPr/>
                  <p:nvPr/>
                </p:nvPicPr>
                <p:blipFill>
                  <a:blip r:embed="rId13"/>
                  <a:stretch>
                    <a:fillRect/>
                  </a:stretch>
                </p:blipFill>
                <p:spPr>
                  <a:xfrm>
                    <a:off x="10519230" y="3030238"/>
                    <a:ext cx="54360" cy="134033"/>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6" name="Ink 25">
                    <a:extLst>
                      <a:ext uri="{FF2B5EF4-FFF2-40B4-BE49-F238E27FC236}">
                        <a16:creationId xmlns:a16="http://schemas.microsoft.com/office/drawing/2014/main" id="{A5BE1F12-6C23-C4A2-D6E8-2F35773C7AB7}"/>
                      </a:ext>
                    </a:extLst>
                  </p14:cNvPr>
                  <p14:cNvContentPartPr/>
                  <p14:nvPr/>
                </p14:nvContentPartPr>
                <p14:xfrm>
                  <a:off x="10549830" y="3153594"/>
                  <a:ext cx="3240" cy="2160"/>
                </p14:xfrm>
              </p:contentPart>
            </mc:Choice>
            <mc:Fallback xmlns="">
              <p:pic>
                <p:nvPicPr>
                  <p:cNvPr id="26" name="Ink 25">
                    <a:extLst>
                      <a:ext uri="{FF2B5EF4-FFF2-40B4-BE49-F238E27FC236}">
                        <a16:creationId xmlns:a16="http://schemas.microsoft.com/office/drawing/2014/main" id="{A5BE1F12-6C23-C4A2-D6E8-2F35773C7AB7}"/>
                      </a:ext>
                    </a:extLst>
                  </p:cNvPr>
                  <p:cNvPicPr/>
                  <p:nvPr/>
                </p:nvPicPr>
                <p:blipFill>
                  <a:blip r:embed="rId15"/>
                  <a:stretch>
                    <a:fillRect/>
                  </a:stretch>
                </p:blipFill>
                <p:spPr>
                  <a:xfrm>
                    <a:off x="10545510" y="3149274"/>
                    <a:ext cx="11880" cy="108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27" name="Ink 26">
                    <a:extLst>
                      <a:ext uri="{FF2B5EF4-FFF2-40B4-BE49-F238E27FC236}">
                        <a16:creationId xmlns:a16="http://schemas.microsoft.com/office/drawing/2014/main" id="{1FBAB79D-879B-ADAF-3EE3-5E0DA8D036DA}"/>
                      </a:ext>
                    </a:extLst>
                  </p14:cNvPr>
                  <p14:cNvContentPartPr/>
                  <p14:nvPr/>
                </p14:nvContentPartPr>
                <p14:xfrm>
                  <a:off x="10554870" y="3156114"/>
                  <a:ext cx="1080" cy="1080"/>
                </p14:xfrm>
              </p:contentPart>
            </mc:Choice>
            <mc:Fallback xmlns="">
              <p:pic>
                <p:nvPicPr>
                  <p:cNvPr id="27" name="Ink 26">
                    <a:extLst>
                      <a:ext uri="{FF2B5EF4-FFF2-40B4-BE49-F238E27FC236}">
                        <a16:creationId xmlns:a16="http://schemas.microsoft.com/office/drawing/2014/main" id="{1FBAB79D-879B-ADAF-3EE3-5E0DA8D036DA}"/>
                      </a:ext>
                    </a:extLst>
                  </p:cNvPr>
                  <p:cNvPicPr/>
                  <p:nvPr/>
                </p:nvPicPr>
                <p:blipFill>
                  <a:blip r:embed="rId17"/>
                  <a:stretch>
                    <a:fillRect/>
                  </a:stretch>
                </p:blipFill>
                <p:spPr>
                  <a:xfrm>
                    <a:off x="10550550" y="3151794"/>
                    <a:ext cx="9720" cy="9720"/>
                  </a:xfrm>
                  <a:prstGeom prst="rect">
                    <a:avLst/>
                  </a:prstGeom>
                </p:spPr>
              </p:pic>
            </mc:Fallback>
          </mc:AlternateContent>
        </p:grpSp>
      </p:grpSp>
      <p:sp>
        <p:nvSpPr>
          <p:cNvPr id="30" name="Title 1">
            <a:extLst>
              <a:ext uri="{FF2B5EF4-FFF2-40B4-BE49-F238E27FC236}">
                <a16:creationId xmlns:a16="http://schemas.microsoft.com/office/drawing/2014/main" id="{D240C585-EF2D-859C-7E03-7308E56AF2DB}"/>
              </a:ext>
            </a:extLst>
          </p:cNvPr>
          <p:cNvSpPr>
            <a:spLocks noGrp="1"/>
          </p:cNvSpPr>
          <p:nvPr>
            <p:ph type="title"/>
          </p:nvPr>
        </p:nvSpPr>
        <p:spPr>
          <a:xfrm>
            <a:off x="449622" y="152454"/>
            <a:ext cx="6838363" cy="1325563"/>
          </a:xfrm>
        </p:spPr>
        <p:txBody>
          <a:bodyPr/>
          <a:lstStyle/>
          <a:p>
            <a:r>
              <a:rPr lang="en-GB" b="1" dirty="0">
                <a:latin typeface="Aptos" panose="020B0004020202020204" pitchFamily="34" charset="0"/>
              </a:rPr>
              <a:t>Cash Management</a:t>
            </a:r>
            <a:endParaRPr lang="en-GB" b="1" dirty="0"/>
          </a:p>
        </p:txBody>
      </p:sp>
    </p:spTree>
    <p:extLst>
      <p:ext uri="{BB962C8B-B14F-4D97-AF65-F5344CB8AC3E}">
        <p14:creationId xmlns:p14="http://schemas.microsoft.com/office/powerpoint/2010/main" val="34634151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A2CBD69-AF3E-BE8C-9CD1-3C90FB4A039E}"/>
              </a:ext>
            </a:extLst>
          </p:cNvPr>
          <p:cNvSpPr>
            <a:spLocks noGrp="1"/>
          </p:cNvSpPr>
          <p:nvPr>
            <p:ph type="title"/>
          </p:nvPr>
        </p:nvSpPr>
        <p:spPr>
          <a:xfrm>
            <a:off x="449622" y="152454"/>
            <a:ext cx="6838363" cy="1325563"/>
          </a:xfrm>
        </p:spPr>
        <p:txBody>
          <a:bodyPr/>
          <a:lstStyle/>
          <a:p>
            <a:r>
              <a:rPr lang="en-GB" b="1" dirty="0">
                <a:latin typeface="Aptos" panose="020B0004020202020204" pitchFamily="34" charset="0"/>
              </a:rPr>
              <a:t>Reimbursements</a:t>
            </a:r>
            <a:endParaRPr lang="en-GB" b="1" dirty="0"/>
          </a:p>
        </p:txBody>
      </p:sp>
      <p:sp>
        <p:nvSpPr>
          <p:cNvPr id="7" name="Rectangle: Rounded Corners 6">
            <a:extLst>
              <a:ext uri="{FF2B5EF4-FFF2-40B4-BE49-F238E27FC236}">
                <a16:creationId xmlns:a16="http://schemas.microsoft.com/office/drawing/2014/main" id="{867A1709-DD0A-2A44-0EE3-3DC320A1CFAF}"/>
              </a:ext>
            </a:extLst>
          </p:cNvPr>
          <p:cNvSpPr/>
          <p:nvPr/>
        </p:nvSpPr>
        <p:spPr>
          <a:xfrm>
            <a:off x="1962150" y="1478017"/>
            <a:ext cx="8267700" cy="4669972"/>
          </a:xfrm>
          <a:prstGeom prst="roundRect">
            <a:avLst/>
          </a:prstGeom>
          <a:solidFill>
            <a:srgbClr val="D91B5A"/>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l" rtl="0">
              <a:lnSpc>
                <a:spcPct val="90000"/>
              </a:lnSpc>
              <a:spcBef>
                <a:spcPts val="0"/>
              </a:spcBef>
              <a:spcAft>
                <a:spcPts val="0"/>
              </a:spcAft>
              <a:buClr>
                <a:schemeClr val="dk1"/>
              </a:buClr>
              <a:buSzPts val="2800"/>
            </a:pPr>
            <a:r>
              <a:rPr lang="en-GB" sz="2300" b="1" dirty="0">
                <a:latin typeface="Aptos" panose="020B0004020202020204" pitchFamily="34" charset="0"/>
              </a:rPr>
              <a:t>Payment should be made by cheque whenever possible because they are more trackable.</a:t>
            </a:r>
          </a:p>
          <a:p>
            <a:pPr lvl="0" algn="l" rtl="0">
              <a:lnSpc>
                <a:spcPct val="90000"/>
              </a:lnSpc>
              <a:spcBef>
                <a:spcPts val="0"/>
              </a:spcBef>
              <a:spcAft>
                <a:spcPts val="0"/>
              </a:spcAft>
              <a:buClr>
                <a:schemeClr val="dk1"/>
              </a:buClr>
              <a:buSzPts val="2800"/>
            </a:pPr>
            <a:endParaRPr lang="en-GB" sz="2300" b="1" dirty="0">
              <a:latin typeface="Aptos" panose="020B0004020202020204" pitchFamily="34" charset="0"/>
            </a:endParaRPr>
          </a:p>
          <a:p>
            <a:pPr>
              <a:spcBef>
                <a:spcPts val="0"/>
              </a:spcBef>
              <a:buSzPts val="2800"/>
            </a:pPr>
            <a:r>
              <a:rPr lang="en-GB" sz="2300" b="1" dirty="0">
                <a:latin typeface="Aptos" panose="020B0004020202020204" pitchFamily="34" charset="0"/>
              </a:rPr>
              <a:t>If your Society has online banking, you can also reimburse via bank transfer.</a:t>
            </a:r>
          </a:p>
          <a:p>
            <a:pPr lvl="0" algn="l" rtl="0">
              <a:lnSpc>
                <a:spcPct val="90000"/>
              </a:lnSpc>
              <a:spcAft>
                <a:spcPts val="0"/>
              </a:spcAft>
              <a:buClr>
                <a:schemeClr val="dk1"/>
              </a:buClr>
              <a:buSzPts val="2800"/>
            </a:pPr>
            <a:endParaRPr lang="en-GB" sz="2300" b="1" dirty="0">
              <a:latin typeface="Aptos" panose="020B0004020202020204" pitchFamily="34" charset="0"/>
            </a:endParaRPr>
          </a:p>
          <a:p>
            <a:pPr lvl="0" algn="l" rtl="0">
              <a:lnSpc>
                <a:spcPct val="90000"/>
              </a:lnSpc>
              <a:spcAft>
                <a:spcPts val="0"/>
              </a:spcAft>
              <a:buClr>
                <a:schemeClr val="dk1"/>
              </a:buClr>
              <a:buSzPts val="2800"/>
            </a:pPr>
            <a:r>
              <a:rPr lang="en-GB" sz="2300" b="1" dirty="0">
                <a:latin typeface="Aptos" panose="020B0004020202020204" pitchFamily="34" charset="0"/>
              </a:rPr>
              <a:t>Purchases made by local businesses may be paid from petty cash.</a:t>
            </a:r>
          </a:p>
          <a:p>
            <a:pPr lvl="0" algn="l" rtl="0">
              <a:lnSpc>
                <a:spcPct val="90000"/>
              </a:lnSpc>
              <a:spcAft>
                <a:spcPts val="0"/>
              </a:spcAft>
              <a:buClr>
                <a:schemeClr val="dk1"/>
              </a:buClr>
              <a:buSzPts val="2800"/>
            </a:pPr>
            <a:endParaRPr lang="en-GB" sz="2300" b="1" dirty="0">
              <a:latin typeface="Aptos" panose="020B0004020202020204" pitchFamily="34" charset="0"/>
            </a:endParaRPr>
          </a:p>
          <a:p>
            <a:pPr lvl="0" algn="l" rtl="0">
              <a:lnSpc>
                <a:spcPct val="90000"/>
              </a:lnSpc>
              <a:spcAft>
                <a:spcPts val="0"/>
              </a:spcAft>
              <a:buClr>
                <a:schemeClr val="dk1"/>
              </a:buClr>
              <a:buSzPts val="2800"/>
            </a:pPr>
            <a:r>
              <a:rPr lang="en-GB" sz="2300" b="1" dirty="0">
                <a:latin typeface="Aptos" panose="020B0004020202020204" pitchFamily="34" charset="0"/>
              </a:rPr>
              <a:t>For online purchases, you can use the Cash Office’s credit card and write a cheque to the Association.</a:t>
            </a:r>
          </a:p>
        </p:txBody>
      </p:sp>
      <p:cxnSp>
        <p:nvCxnSpPr>
          <p:cNvPr id="9" name="Straight Connector 8">
            <a:extLst>
              <a:ext uri="{FF2B5EF4-FFF2-40B4-BE49-F238E27FC236}">
                <a16:creationId xmlns:a16="http://schemas.microsoft.com/office/drawing/2014/main" id="{3CABCE65-AC05-DC2C-23BE-C72066F8E093}"/>
              </a:ext>
            </a:extLst>
          </p:cNvPr>
          <p:cNvCxnSpPr/>
          <p:nvPr/>
        </p:nvCxnSpPr>
        <p:spPr>
          <a:xfrm>
            <a:off x="2296886" y="2656114"/>
            <a:ext cx="7336971" cy="0"/>
          </a:xfrm>
          <a:prstGeom prst="line">
            <a:avLst/>
          </a:prstGeom>
          <a:ln w="25400">
            <a:solidFill>
              <a:schemeClr val="bg1"/>
            </a:solidFill>
            <a:headEnd w="sm" len="sm"/>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6363F8FD-1D1C-97FB-CC6B-AC85D8FEC8E2}"/>
              </a:ext>
            </a:extLst>
          </p:cNvPr>
          <p:cNvCxnSpPr/>
          <p:nvPr/>
        </p:nvCxnSpPr>
        <p:spPr>
          <a:xfrm>
            <a:off x="2296886" y="4675151"/>
            <a:ext cx="7336971" cy="0"/>
          </a:xfrm>
          <a:prstGeom prst="line">
            <a:avLst/>
          </a:prstGeom>
          <a:ln w="25400">
            <a:solidFill>
              <a:schemeClr val="bg1"/>
            </a:solidFill>
            <a:headEnd w="sm" len="sm"/>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C00EE8E-83DA-120F-6A5A-C071ADA62B72}"/>
              </a:ext>
            </a:extLst>
          </p:cNvPr>
          <p:cNvCxnSpPr/>
          <p:nvPr/>
        </p:nvCxnSpPr>
        <p:spPr>
          <a:xfrm>
            <a:off x="2296886" y="3711352"/>
            <a:ext cx="7336971" cy="0"/>
          </a:xfrm>
          <a:prstGeom prst="line">
            <a:avLst/>
          </a:prstGeom>
          <a:ln w="25400">
            <a:solidFill>
              <a:schemeClr val="bg1"/>
            </a:solidFill>
            <a:headEnd w="sm" len="sm"/>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7C58230C-C952-B690-5952-AA3507B66492}"/>
              </a:ext>
            </a:extLst>
          </p:cNvPr>
          <p:cNvCxnSpPr/>
          <p:nvPr/>
        </p:nvCxnSpPr>
        <p:spPr>
          <a:xfrm>
            <a:off x="2296886" y="5585347"/>
            <a:ext cx="7336971" cy="0"/>
          </a:xfrm>
          <a:prstGeom prst="line">
            <a:avLst/>
          </a:prstGeom>
          <a:ln w="25400">
            <a:solidFill>
              <a:schemeClr val="bg1"/>
            </a:solidFill>
            <a:headEnd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48028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04810F6-3A7E-6FCB-2258-5C507277225E}"/>
              </a:ext>
            </a:extLst>
          </p:cNvPr>
          <p:cNvSpPr>
            <a:spLocks noGrp="1"/>
          </p:cNvSpPr>
          <p:nvPr>
            <p:ph type="title"/>
          </p:nvPr>
        </p:nvSpPr>
        <p:spPr>
          <a:xfrm>
            <a:off x="449622" y="152454"/>
            <a:ext cx="6838363" cy="1325563"/>
          </a:xfrm>
        </p:spPr>
        <p:txBody>
          <a:bodyPr/>
          <a:lstStyle/>
          <a:p>
            <a:r>
              <a:rPr lang="en-GB" b="1" dirty="0">
                <a:latin typeface="Aptos" panose="020B0004020202020204" pitchFamily="34" charset="0"/>
              </a:rPr>
              <a:t>Fixed Assets</a:t>
            </a:r>
            <a:endParaRPr lang="en-GB" b="1" dirty="0"/>
          </a:p>
        </p:txBody>
      </p:sp>
      <p:sp>
        <p:nvSpPr>
          <p:cNvPr id="5" name="Rectangle: Rounded Corners 4">
            <a:extLst>
              <a:ext uri="{FF2B5EF4-FFF2-40B4-BE49-F238E27FC236}">
                <a16:creationId xmlns:a16="http://schemas.microsoft.com/office/drawing/2014/main" id="{54F938E2-3C62-4922-9EFA-BA51B7329AAE}"/>
              </a:ext>
            </a:extLst>
          </p:cNvPr>
          <p:cNvSpPr/>
          <p:nvPr/>
        </p:nvSpPr>
        <p:spPr>
          <a:xfrm>
            <a:off x="649539" y="1368447"/>
            <a:ext cx="3272922" cy="4811636"/>
          </a:xfrm>
          <a:prstGeom prst="roundRect">
            <a:avLst/>
          </a:prstGeom>
          <a:solidFill>
            <a:schemeClr val="bg1"/>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2500" b="1" dirty="0">
              <a:solidFill>
                <a:srgbClr val="D91B5A"/>
              </a:solidFill>
              <a:latin typeface="Aptos" panose="020B0004020202020204" pitchFamily="34" charset="0"/>
            </a:endParaRPr>
          </a:p>
          <a:p>
            <a:pPr algn="ctr"/>
            <a:endParaRPr lang="en-GB" sz="2500" b="1" dirty="0">
              <a:solidFill>
                <a:srgbClr val="D91B5A"/>
              </a:solidFill>
              <a:latin typeface="Aptos" panose="020B0004020202020204" pitchFamily="34" charset="0"/>
            </a:endParaRPr>
          </a:p>
          <a:p>
            <a:pPr algn="ctr"/>
            <a:r>
              <a:rPr lang="en-GB" sz="2500" b="1" dirty="0">
                <a:solidFill>
                  <a:srgbClr val="D91B5A"/>
                </a:solidFill>
                <a:latin typeface="Aptos" panose="020B0004020202020204" pitchFamily="34" charset="0"/>
              </a:rPr>
              <a:t>A fixed asset is a tangible piece of property that a society does not expect to be consumed or sold within one year.</a:t>
            </a:r>
          </a:p>
          <a:p>
            <a:pPr algn="ctr"/>
            <a:endParaRPr lang="en-GB" dirty="0">
              <a:solidFill>
                <a:srgbClr val="FF0000"/>
              </a:solidFill>
            </a:endParaRPr>
          </a:p>
        </p:txBody>
      </p:sp>
      <p:sp>
        <p:nvSpPr>
          <p:cNvPr id="6" name="Rectangle: Rounded Corners 5">
            <a:extLst>
              <a:ext uri="{FF2B5EF4-FFF2-40B4-BE49-F238E27FC236}">
                <a16:creationId xmlns:a16="http://schemas.microsoft.com/office/drawing/2014/main" id="{9C569C2E-9B14-4BD7-08EC-1C42E4864051}"/>
              </a:ext>
            </a:extLst>
          </p:cNvPr>
          <p:cNvSpPr/>
          <p:nvPr/>
        </p:nvSpPr>
        <p:spPr>
          <a:xfrm>
            <a:off x="8269539" y="1368447"/>
            <a:ext cx="3272922" cy="4811636"/>
          </a:xfrm>
          <a:prstGeom prst="roundRect">
            <a:avLst/>
          </a:prstGeom>
          <a:solidFill>
            <a:schemeClr val="bg1"/>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R="0" lvl="0" algn="ctr" defTabSz="914400" rtl="0" eaLnBrk="1" fontAlgn="auto" latinLnBrk="0" hangingPunct="1">
              <a:lnSpc>
                <a:spcPct val="90000"/>
              </a:lnSpc>
              <a:spcBef>
                <a:spcPts val="1000"/>
              </a:spcBef>
              <a:spcAft>
                <a:spcPts val="0"/>
              </a:spcAft>
              <a:buClr>
                <a:srgbClr val="000000"/>
              </a:buClr>
              <a:buSzPts val="2800"/>
              <a:tabLst/>
              <a:defRPr/>
            </a:pPr>
            <a:r>
              <a:rPr kumimoji="0" lang="en-GB" sz="2500" b="1" i="0" u="none" strike="noStrike" kern="0" cap="none" spc="0" normalizeH="0" baseline="0" noProof="0" dirty="0">
                <a:ln>
                  <a:noFill/>
                </a:ln>
                <a:solidFill>
                  <a:srgbClr val="D91B5A"/>
                </a:solidFill>
                <a:effectLst/>
                <a:uLnTx/>
                <a:uFillTx/>
                <a:latin typeface="Aptos" panose="020B0004020202020204" pitchFamily="34" charset="0"/>
                <a:ea typeface="Calibri"/>
                <a:cs typeface="Calibri"/>
                <a:sym typeface="Calibri"/>
              </a:rPr>
              <a:t>High-value assets may be insured by the union at the discretion of the Cash Office.</a:t>
            </a:r>
          </a:p>
          <a:p>
            <a:pPr algn="ctr"/>
            <a:endParaRPr lang="en-GB" dirty="0"/>
          </a:p>
        </p:txBody>
      </p:sp>
      <p:sp>
        <p:nvSpPr>
          <p:cNvPr id="7" name="Rectangle: Rounded Corners 6">
            <a:extLst>
              <a:ext uri="{FF2B5EF4-FFF2-40B4-BE49-F238E27FC236}">
                <a16:creationId xmlns:a16="http://schemas.microsoft.com/office/drawing/2014/main" id="{6E3E4458-8BD9-173D-83E5-A3746D6E9390}"/>
              </a:ext>
            </a:extLst>
          </p:cNvPr>
          <p:cNvSpPr/>
          <p:nvPr/>
        </p:nvSpPr>
        <p:spPr>
          <a:xfrm>
            <a:off x="4459539" y="1368447"/>
            <a:ext cx="3272922" cy="4811636"/>
          </a:xfrm>
          <a:prstGeom prst="roundRect">
            <a:avLst/>
          </a:prstGeom>
          <a:solidFill>
            <a:schemeClr val="bg1"/>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R="0" lvl="0" algn="ctr" defTabSz="914400" rtl="0" eaLnBrk="1" fontAlgn="auto" latinLnBrk="0" hangingPunct="1">
              <a:lnSpc>
                <a:spcPct val="90000"/>
              </a:lnSpc>
              <a:spcBef>
                <a:spcPts val="1000"/>
              </a:spcBef>
              <a:spcAft>
                <a:spcPts val="0"/>
              </a:spcAft>
              <a:buClr>
                <a:srgbClr val="000000"/>
              </a:buClr>
              <a:buSzPts val="2800"/>
              <a:tabLst/>
              <a:defRPr/>
            </a:pPr>
            <a:endParaRPr kumimoji="0" lang="en-GB" sz="2500" b="1" i="0" u="none" strike="noStrike" kern="0" cap="none" spc="0" normalizeH="0" baseline="0" noProof="0" dirty="0">
              <a:ln>
                <a:noFill/>
              </a:ln>
              <a:solidFill>
                <a:srgbClr val="D91B5A"/>
              </a:solidFill>
              <a:effectLst/>
              <a:uLnTx/>
              <a:uFillTx/>
              <a:latin typeface="Aptos" panose="020B0004020202020204" pitchFamily="34" charset="0"/>
              <a:ea typeface="Calibri"/>
              <a:cs typeface="Calibri"/>
              <a:sym typeface="Calibri"/>
            </a:endParaRPr>
          </a:p>
          <a:p>
            <a:pPr marR="0" lvl="0" algn="ctr" defTabSz="914400" rtl="0" eaLnBrk="1" fontAlgn="auto" latinLnBrk="0" hangingPunct="1">
              <a:lnSpc>
                <a:spcPct val="90000"/>
              </a:lnSpc>
              <a:spcBef>
                <a:spcPts val="1000"/>
              </a:spcBef>
              <a:spcAft>
                <a:spcPts val="0"/>
              </a:spcAft>
              <a:buClr>
                <a:srgbClr val="000000"/>
              </a:buClr>
              <a:buSzPts val="2800"/>
              <a:tabLst/>
              <a:defRPr/>
            </a:pPr>
            <a:endParaRPr lang="en-GB" sz="2500" b="1" dirty="0">
              <a:solidFill>
                <a:srgbClr val="D91B5A"/>
              </a:solidFill>
              <a:latin typeface="Aptos" panose="020B0004020202020204" pitchFamily="34" charset="0"/>
              <a:ea typeface="Calibri"/>
              <a:cs typeface="Calibri"/>
              <a:sym typeface="Calibri"/>
            </a:endParaRPr>
          </a:p>
          <a:p>
            <a:pPr marR="0" lvl="0" algn="ctr" defTabSz="914400" rtl="0" eaLnBrk="1" fontAlgn="auto" latinLnBrk="0" hangingPunct="1">
              <a:lnSpc>
                <a:spcPct val="90000"/>
              </a:lnSpc>
              <a:spcAft>
                <a:spcPts val="0"/>
              </a:spcAft>
              <a:buClr>
                <a:srgbClr val="000000"/>
              </a:buClr>
              <a:buSzPts val="2800"/>
              <a:tabLst/>
              <a:defRPr/>
            </a:pPr>
            <a:endParaRPr kumimoji="0" lang="en-GB" sz="2400" b="1" i="0" u="none" strike="noStrike" kern="0" cap="none" spc="0" normalizeH="0" baseline="0" noProof="0" dirty="0">
              <a:ln>
                <a:noFill/>
              </a:ln>
              <a:solidFill>
                <a:srgbClr val="D91B5A"/>
              </a:solidFill>
              <a:effectLst/>
              <a:uLnTx/>
              <a:uFillTx/>
              <a:latin typeface="Aptos" panose="020B0004020202020204" pitchFamily="34" charset="0"/>
              <a:ea typeface="Calibri"/>
              <a:cs typeface="Calibri"/>
              <a:sym typeface="Calibri"/>
            </a:endParaRPr>
          </a:p>
          <a:p>
            <a:pPr marR="0" lvl="0" algn="ctr" defTabSz="914400" rtl="0" eaLnBrk="1" fontAlgn="auto" latinLnBrk="0" hangingPunct="1">
              <a:lnSpc>
                <a:spcPct val="90000"/>
              </a:lnSpc>
              <a:spcAft>
                <a:spcPts val="0"/>
              </a:spcAft>
              <a:buClr>
                <a:srgbClr val="000000"/>
              </a:buClr>
              <a:buSzPts val="2800"/>
              <a:tabLst/>
              <a:defRPr/>
            </a:pPr>
            <a:r>
              <a:rPr kumimoji="0" lang="en-GB" sz="2400" b="1" i="0" u="none" strike="noStrike" kern="0" cap="none" spc="0" normalizeH="0" baseline="0" noProof="0" dirty="0">
                <a:ln>
                  <a:noFill/>
                </a:ln>
                <a:solidFill>
                  <a:srgbClr val="D91B5A"/>
                </a:solidFill>
                <a:effectLst/>
                <a:uLnTx/>
                <a:uFillTx/>
                <a:latin typeface="Aptos" panose="020B0004020202020204" pitchFamily="34" charset="0"/>
                <a:ea typeface="Calibri"/>
                <a:cs typeface="Calibri"/>
                <a:sym typeface="Calibri"/>
              </a:rPr>
              <a:t>Societies must seek the permission of the Director of Student Development and Activities to sell or otherwise dispose of a fixed asset if purchased with Association funding.</a:t>
            </a:r>
          </a:p>
          <a:p>
            <a:pPr algn="ctr"/>
            <a:endParaRPr lang="en-GB" dirty="0"/>
          </a:p>
        </p:txBody>
      </p:sp>
      <p:pic>
        <p:nvPicPr>
          <p:cNvPr id="9" name="Graphic 8" descr="Home with solid fill">
            <a:extLst>
              <a:ext uri="{FF2B5EF4-FFF2-40B4-BE49-F238E27FC236}">
                <a16:creationId xmlns:a16="http://schemas.microsoft.com/office/drawing/2014/main" id="{2E030E78-5509-D581-BEEA-7C3CE4C0DE1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828800" y="1478017"/>
            <a:ext cx="914400" cy="914400"/>
          </a:xfrm>
          <a:prstGeom prst="rect">
            <a:avLst/>
          </a:prstGeom>
        </p:spPr>
      </p:pic>
      <p:pic>
        <p:nvPicPr>
          <p:cNvPr id="11" name="Graphic 10" descr="User with solid fill">
            <a:extLst>
              <a:ext uri="{FF2B5EF4-FFF2-40B4-BE49-F238E27FC236}">
                <a16:creationId xmlns:a16="http://schemas.microsoft.com/office/drawing/2014/main" id="{F72D0C57-043D-0B1C-B325-7277BC5D4F7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638800" y="1478017"/>
            <a:ext cx="914400" cy="914400"/>
          </a:xfrm>
          <a:prstGeom prst="rect">
            <a:avLst/>
          </a:prstGeom>
        </p:spPr>
      </p:pic>
      <p:pic>
        <p:nvPicPr>
          <p:cNvPr id="13" name="Graphic 12" descr="Exponential Graph with solid fill">
            <a:extLst>
              <a:ext uri="{FF2B5EF4-FFF2-40B4-BE49-F238E27FC236}">
                <a16:creationId xmlns:a16="http://schemas.microsoft.com/office/drawing/2014/main" id="{1D20BE86-45B0-2DDB-579A-15C281D11F7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448800" y="1478017"/>
            <a:ext cx="914400" cy="914400"/>
          </a:xfrm>
          <a:prstGeom prst="rect">
            <a:avLst/>
          </a:prstGeom>
        </p:spPr>
      </p:pic>
    </p:spTree>
    <p:extLst>
      <p:ext uri="{BB962C8B-B14F-4D97-AF65-F5344CB8AC3E}">
        <p14:creationId xmlns:p14="http://schemas.microsoft.com/office/powerpoint/2010/main" val="416003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3906AF1-B577-8EBF-2745-0B3D5DD7CF05}"/>
              </a:ext>
            </a:extLst>
          </p:cNvPr>
          <p:cNvSpPr/>
          <p:nvPr/>
        </p:nvSpPr>
        <p:spPr>
          <a:xfrm>
            <a:off x="1387929" y="1300381"/>
            <a:ext cx="9416142" cy="1065600"/>
          </a:xfrm>
          <a:prstGeom prst="roundRect">
            <a:avLst/>
          </a:prstGeom>
          <a:solidFill>
            <a:srgbClr val="D91B5A"/>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GB" sz="2500" b="1" dirty="0">
                <a:solidFill>
                  <a:schemeClr val="bg1"/>
                </a:solidFill>
                <a:latin typeface="Aptos" panose="020B0004020202020204" pitchFamily="34" charset="0"/>
              </a:rPr>
              <a:t>All charitable donations must be processed through the University of St Andrews Charities Campaign.</a:t>
            </a:r>
            <a:endParaRPr lang="en-US" sz="2500" b="1" dirty="0">
              <a:solidFill>
                <a:schemeClr val="bg1"/>
              </a:solidFill>
              <a:latin typeface="Aptos" panose="020B0004020202020204" pitchFamily="34" charset="0"/>
            </a:endParaRPr>
          </a:p>
        </p:txBody>
      </p:sp>
      <p:sp>
        <p:nvSpPr>
          <p:cNvPr id="5" name="Rectangle: Rounded Corners 4">
            <a:extLst>
              <a:ext uri="{FF2B5EF4-FFF2-40B4-BE49-F238E27FC236}">
                <a16:creationId xmlns:a16="http://schemas.microsoft.com/office/drawing/2014/main" id="{EB0FBDFE-A2B1-628F-1B64-0A7CC580F696}"/>
              </a:ext>
            </a:extLst>
          </p:cNvPr>
          <p:cNvSpPr/>
          <p:nvPr/>
        </p:nvSpPr>
        <p:spPr>
          <a:xfrm>
            <a:off x="1330779" y="5192437"/>
            <a:ext cx="9473292" cy="1065600"/>
          </a:xfrm>
          <a:prstGeom prst="roundRect">
            <a:avLst/>
          </a:prstGeom>
          <a:solidFill>
            <a:srgbClr val="D91B5A"/>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500" b="1" dirty="0">
                <a:solidFill>
                  <a:schemeClr val="bg1"/>
                </a:solidFill>
                <a:latin typeface="Aptos" panose="020B0004020202020204" pitchFamily="34" charset="0"/>
              </a:rPr>
              <a:t>Email the Charities Campaign if you would like to make a donation or want advice on charitable fundraising events.</a:t>
            </a:r>
          </a:p>
        </p:txBody>
      </p:sp>
      <p:sp>
        <p:nvSpPr>
          <p:cNvPr id="6" name="Title 1">
            <a:extLst>
              <a:ext uri="{FF2B5EF4-FFF2-40B4-BE49-F238E27FC236}">
                <a16:creationId xmlns:a16="http://schemas.microsoft.com/office/drawing/2014/main" id="{63EE1265-9D74-343D-EF0E-AD59C64A9DA1}"/>
              </a:ext>
            </a:extLst>
          </p:cNvPr>
          <p:cNvSpPr>
            <a:spLocks noGrp="1"/>
          </p:cNvSpPr>
          <p:nvPr>
            <p:ph type="title"/>
          </p:nvPr>
        </p:nvSpPr>
        <p:spPr>
          <a:xfrm>
            <a:off x="449622" y="152454"/>
            <a:ext cx="6838363" cy="1325563"/>
          </a:xfrm>
        </p:spPr>
        <p:txBody>
          <a:bodyPr/>
          <a:lstStyle/>
          <a:p>
            <a:r>
              <a:rPr lang="en-GB" b="1" dirty="0">
                <a:latin typeface="Aptos" panose="020B0004020202020204" pitchFamily="34" charset="0"/>
              </a:rPr>
              <a:t>Charitable Donations</a:t>
            </a:r>
            <a:endParaRPr lang="en-GB" b="1" dirty="0"/>
          </a:p>
        </p:txBody>
      </p:sp>
      <p:sp>
        <p:nvSpPr>
          <p:cNvPr id="7" name="Rectangle: Rounded Corners 6">
            <a:extLst>
              <a:ext uri="{FF2B5EF4-FFF2-40B4-BE49-F238E27FC236}">
                <a16:creationId xmlns:a16="http://schemas.microsoft.com/office/drawing/2014/main" id="{EA791713-7A79-0D70-16E1-1CFD49E999FF}"/>
              </a:ext>
            </a:extLst>
          </p:cNvPr>
          <p:cNvSpPr/>
          <p:nvPr/>
        </p:nvSpPr>
        <p:spPr>
          <a:xfrm>
            <a:off x="5856513" y="2176653"/>
            <a:ext cx="4991100" cy="821871"/>
          </a:xfrm>
          <a:prstGeom prst="roundRect">
            <a:avLst/>
          </a:prstGeom>
          <a:solidFill>
            <a:schemeClr val="bg1"/>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500" b="1" dirty="0">
                <a:solidFill>
                  <a:srgbClr val="D91B5A"/>
                </a:solidFill>
                <a:latin typeface="Aptos" panose="020B0004020202020204" pitchFamily="34" charset="0"/>
              </a:rPr>
              <a:t>Failure to do so will result in penalties!</a:t>
            </a:r>
          </a:p>
        </p:txBody>
      </p:sp>
      <p:sp>
        <p:nvSpPr>
          <p:cNvPr id="8" name="Rectangle: Rounded Corners 7">
            <a:extLst>
              <a:ext uri="{FF2B5EF4-FFF2-40B4-BE49-F238E27FC236}">
                <a16:creationId xmlns:a16="http://schemas.microsoft.com/office/drawing/2014/main" id="{88DEEB2A-45D8-CEFE-2556-1969DAFFB2BD}"/>
              </a:ext>
            </a:extLst>
          </p:cNvPr>
          <p:cNvSpPr/>
          <p:nvPr/>
        </p:nvSpPr>
        <p:spPr>
          <a:xfrm>
            <a:off x="1387928" y="3246409"/>
            <a:ext cx="9416143" cy="1065600"/>
          </a:xfrm>
          <a:prstGeom prst="roundRect">
            <a:avLst/>
          </a:prstGeom>
          <a:solidFill>
            <a:srgbClr val="D91B5A"/>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500" b="1" dirty="0">
                <a:solidFill>
                  <a:schemeClr val="bg1"/>
                </a:solidFill>
                <a:latin typeface="Aptos" panose="020B0004020202020204" pitchFamily="34" charset="0"/>
              </a:rPr>
              <a:t>The donation will still come from your society while also counting towards the Charities Campaign’s fundraising totals.</a:t>
            </a:r>
          </a:p>
        </p:txBody>
      </p:sp>
    </p:spTree>
    <p:extLst>
      <p:ext uri="{BB962C8B-B14F-4D97-AF65-F5344CB8AC3E}">
        <p14:creationId xmlns:p14="http://schemas.microsoft.com/office/powerpoint/2010/main" val="34313401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2"/>
          <p:cNvSpPr/>
          <p:nvPr/>
        </p:nvSpPr>
        <p:spPr>
          <a:xfrm rot="10800000">
            <a:off x="0" y="0"/>
            <a:ext cx="12192000" cy="6858000"/>
          </a:xfrm>
          <a:prstGeom prst="rect">
            <a:avLst/>
          </a:prstGeom>
          <a:solidFill>
            <a:srgbClr val="D91B5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12"/>
          <p:cNvSpPr txBox="1">
            <a:spLocks noGrp="1"/>
          </p:cNvSpPr>
          <p:nvPr>
            <p:ph type="title"/>
          </p:nvPr>
        </p:nvSpPr>
        <p:spPr>
          <a:xfrm>
            <a:off x="6746628" y="1783959"/>
            <a:ext cx="4645250" cy="2889114"/>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6000"/>
              <a:buFont typeface="Calibri"/>
              <a:buNone/>
            </a:pPr>
            <a:r>
              <a:rPr lang="en-GB">
                <a:solidFill>
                  <a:schemeClr val="lt1"/>
                </a:solidFill>
                <a:latin typeface="Calibri"/>
                <a:ea typeface="Calibri"/>
                <a:cs typeface="Calibri"/>
                <a:sym typeface="Calibri"/>
              </a:rPr>
              <a:t>Financial Practices</a:t>
            </a:r>
            <a:endParaRPr/>
          </a:p>
        </p:txBody>
      </p:sp>
      <p:grpSp>
        <p:nvGrpSpPr>
          <p:cNvPr id="2" name="Group 1">
            <a:extLst>
              <a:ext uri="{FF2B5EF4-FFF2-40B4-BE49-F238E27FC236}">
                <a16:creationId xmlns:a16="http://schemas.microsoft.com/office/drawing/2014/main" id="{FECF6476-D264-FCA2-2CBC-B7F24D34978F}"/>
              </a:ext>
            </a:extLst>
          </p:cNvPr>
          <p:cNvGrpSpPr/>
          <p:nvPr/>
        </p:nvGrpSpPr>
        <p:grpSpPr>
          <a:xfrm rot="16200000">
            <a:off x="3009609" y="-2231864"/>
            <a:ext cx="6172782" cy="12192000"/>
            <a:chOff x="2378529" y="679688"/>
            <a:chExt cx="6172782" cy="6858000"/>
          </a:xfrm>
        </p:grpSpPr>
        <p:sp>
          <p:nvSpPr>
            <p:cNvPr id="173" name="Google Shape;173;p12"/>
            <p:cNvSpPr/>
            <p:nvPr/>
          </p:nvSpPr>
          <p:spPr>
            <a:xfrm flipH="1">
              <a:off x="2378529" y="679688"/>
              <a:ext cx="6172782"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lt1">
                <a:alpha val="80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74" name="Google Shape;174;p12"/>
            <p:cNvSpPr/>
            <p:nvPr/>
          </p:nvSpPr>
          <p:spPr>
            <a:xfrm>
              <a:off x="2378529" y="679688"/>
              <a:ext cx="6024154" cy="6858000"/>
            </a:xfrm>
            <a:custGeom>
              <a:avLst/>
              <a:gdLst/>
              <a:ahLst/>
              <a:cxnLst/>
              <a:rect l="l" t="t" r="r" b="b"/>
              <a:pathLst>
                <a:path w="6024154" h="6858000" extrusionOk="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grpSp>
      <p:pic>
        <p:nvPicPr>
          <p:cNvPr id="3" name="Picture 2" descr="A logo of a group of people&#10;&#10;Description automatically generated">
            <a:extLst>
              <a:ext uri="{FF2B5EF4-FFF2-40B4-BE49-F238E27FC236}">
                <a16:creationId xmlns:a16="http://schemas.microsoft.com/office/drawing/2014/main" id="{39CFACCE-4059-58A3-1134-109A208E06D6}"/>
              </a:ext>
            </a:extLst>
          </p:cNvPr>
          <p:cNvPicPr>
            <a:picLocks noChangeAspect="1"/>
          </p:cNvPicPr>
          <p:nvPr/>
        </p:nvPicPr>
        <p:blipFill>
          <a:blip r:embed="rId3"/>
          <a:stretch>
            <a:fillRect/>
          </a:stretch>
        </p:blipFill>
        <p:spPr>
          <a:xfrm>
            <a:off x="51275" y="1497935"/>
            <a:ext cx="5368983" cy="5360065"/>
          </a:xfrm>
          <a:prstGeom prst="rect">
            <a:avLst/>
          </a:prstGeom>
        </p:spPr>
      </p:pic>
      <p:sp>
        <p:nvSpPr>
          <p:cNvPr id="4" name="Google Shape;96;p2">
            <a:extLst>
              <a:ext uri="{FF2B5EF4-FFF2-40B4-BE49-F238E27FC236}">
                <a16:creationId xmlns:a16="http://schemas.microsoft.com/office/drawing/2014/main" id="{D357391D-F83F-2B0D-36B5-969F7A4B739F}"/>
              </a:ext>
            </a:extLst>
          </p:cNvPr>
          <p:cNvSpPr txBox="1">
            <a:spLocks/>
          </p:cNvSpPr>
          <p:nvPr/>
        </p:nvSpPr>
        <p:spPr>
          <a:xfrm>
            <a:off x="6935970" y="137395"/>
            <a:ext cx="4704178" cy="992932"/>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r">
              <a:buClr>
                <a:schemeClr val="lt1"/>
              </a:buClr>
            </a:pPr>
            <a:r>
              <a:rPr lang="en-GB" b="1" dirty="0">
                <a:solidFill>
                  <a:schemeClr val="lt1"/>
                </a:solidFill>
                <a:latin typeface="Aptos" panose="020B0004020202020204" pitchFamily="34" charset="0"/>
              </a:rPr>
              <a:t>Budgeting</a:t>
            </a:r>
          </a:p>
        </p:txBody>
      </p:sp>
    </p:spTree>
    <p:extLst>
      <p:ext uri="{BB962C8B-B14F-4D97-AF65-F5344CB8AC3E}">
        <p14:creationId xmlns:p14="http://schemas.microsoft.com/office/powerpoint/2010/main" val="3879907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4"/>
        <p:cNvGrpSpPr/>
        <p:nvPr/>
      </p:nvGrpSpPr>
      <p:grpSpPr>
        <a:xfrm>
          <a:off x="0" y="0"/>
          <a:ext cx="0" cy="0"/>
          <a:chOff x="0" y="0"/>
          <a:chExt cx="0" cy="0"/>
        </a:xfrm>
      </p:grpSpPr>
      <p:sp>
        <p:nvSpPr>
          <p:cNvPr id="95" name="Google Shape;95;p2"/>
          <p:cNvSpPr/>
          <p:nvPr/>
        </p:nvSpPr>
        <p:spPr>
          <a:xfrm>
            <a:off x="0" y="0"/>
            <a:ext cx="12192000" cy="6858000"/>
          </a:xfrm>
          <a:prstGeom prst="rect">
            <a:avLst/>
          </a:prstGeom>
          <a:solidFill>
            <a:srgbClr val="D91B5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6" name="Google Shape;96;p2"/>
          <p:cNvSpPr txBox="1">
            <a:spLocks noGrp="1"/>
          </p:cNvSpPr>
          <p:nvPr>
            <p:ph type="title"/>
          </p:nvPr>
        </p:nvSpPr>
        <p:spPr>
          <a:xfrm>
            <a:off x="6504581" y="2479637"/>
            <a:ext cx="5445372" cy="1800781"/>
          </a:xfrm>
          <a:prstGeom prst="rect">
            <a:avLst/>
          </a:prstGeom>
          <a:noFill/>
          <a:ln>
            <a:noFill/>
          </a:ln>
        </p:spPr>
        <p:txBody>
          <a:bodyPr spcFirstLastPara="1" wrap="square" lIns="91425" tIns="45700" rIns="91425" bIns="45700" anchor="b" anchorCtr="0">
            <a:normAutofit/>
          </a:bodyPr>
          <a:lstStyle/>
          <a:p>
            <a:pPr marL="0" lvl="0" indent="0" algn="r" rtl="0">
              <a:lnSpc>
                <a:spcPct val="90000"/>
              </a:lnSpc>
              <a:spcBef>
                <a:spcPts val="0"/>
              </a:spcBef>
              <a:spcAft>
                <a:spcPts val="0"/>
              </a:spcAft>
              <a:buClr>
                <a:schemeClr val="lt1"/>
              </a:buClr>
              <a:buSzPts val="6000"/>
              <a:buFont typeface="Calibri"/>
              <a:buNone/>
            </a:pPr>
            <a:r>
              <a:rPr lang="en-GB" b="1" dirty="0">
                <a:solidFill>
                  <a:schemeClr val="lt1"/>
                </a:solidFill>
                <a:latin typeface="Aptos" panose="020B0004020202020204" pitchFamily="34" charset="0"/>
                <a:sym typeface="Calibri"/>
              </a:rPr>
              <a:t>Treasurers and Banking</a:t>
            </a:r>
            <a:endParaRPr b="1" dirty="0">
              <a:latin typeface="Aptos" panose="020B0004020202020204" pitchFamily="34" charset="0"/>
            </a:endParaRPr>
          </a:p>
        </p:txBody>
      </p:sp>
      <p:sp>
        <p:nvSpPr>
          <p:cNvPr id="98" name="Google Shape;98;p2"/>
          <p:cNvSpPr/>
          <p:nvPr/>
        </p:nvSpPr>
        <p:spPr>
          <a:xfrm flipH="1">
            <a:off x="0" y="0"/>
            <a:ext cx="6172782"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lt1">
              <a:alpha val="80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99" name="Google Shape;99;p2"/>
          <p:cNvSpPr/>
          <p:nvPr/>
        </p:nvSpPr>
        <p:spPr>
          <a:xfrm>
            <a:off x="0" y="0"/>
            <a:ext cx="6024154" cy="6858000"/>
          </a:xfrm>
          <a:custGeom>
            <a:avLst/>
            <a:gdLst/>
            <a:ahLst/>
            <a:cxnLst/>
            <a:rect l="l" t="t" r="r" b="b"/>
            <a:pathLst>
              <a:path w="6024154" h="6858000" extrusionOk="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pic>
        <p:nvPicPr>
          <p:cNvPr id="2" name="Picture 1" descr="A logo of a group of people&#10;&#10;Description automatically generated">
            <a:extLst>
              <a:ext uri="{FF2B5EF4-FFF2-40B4-BE49-F238E27FC236}">
                <a16:creationId xmlns:a16="http://schemas.microsoft.com/office/drawing/2014/main" id="{A98A7923-C524-4EFB-645F-9441FA217A1E}"/>
              </a:ext>
            </a:extLst>
          </p:cNvPr>
          <p:cNvPicPr>
            <a:picLocks noChangeAspect="1"/>
          </p:cNvPicPr>
          <p:nvPr/>
        </p:nvPicPr>
        <p:blipFill>
          <a:blip r:embed="rId3"/>
          <a:stretch>
            <a:fillRect/>
          </a:stretch>
        </p:blipFill>
        <p:spPr>
          <a:xfrm>
            <a:off x="-96301" y="0"/>
            <a:ext cx="5368983" cy="5360065"/>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31"/>
        <p:cNvGrpSpPr/>
        <p:nvPr/>
      </p:nvGrpSpPr>
      <p:grpSpPr>
        <a:xfrm>
          <a:off x="0" y="0"/>
          <a:ext cx="0" cy="0"/>
          <a:chOff x="0" y="0"/>
          <a:chExt cx="0" cy="0"/>
        </a:xfrm>
      </p:grpSpPr>
      <p:sp>
        <p:nvSpPr>
          <p:cNvPr id="234" name="Google Shape;234;p20"/>
          <p:cNvSpPr txBox="1">
            <a:spLocks noGrp="1"/>
          </p:cNvSpPr>
          <p:nvPr>
            <p:ph type="body" idx="1"/>
          </p:nvPr>
        </p:nvSpPr>
        <p:spPr>
          <a:xfrm>
            <a:off x="838200" y="1371829"/>
            <a:ext cx="10515600" cy="4734004"/>
          </a:xfrm>
          <a:prstGeom prst="rect">
            <a:avLst/>
          </a:prstGeom>
          <a:noFill/>
          <a:ln>
            <a:noFill/>
          </a:ln>
        </p:spPr>
        <p:txBody>
          <a:bodyPr spcFirstLastPara="1" wrap="square" lIns="91425" tIns="45700" rIns="91425" bIns="45700" anchor="t" anchorCtr="0">
            <a:normAutofit lnSpcReduction="10000"/>
          </a:bodyPr>
          <a:lstStyle/>
          <a:p>
            <a:pPr indent="-457200">
              <a:lnSpc>
                <a:spcPct val="80000"/>
              </a:lnSpc>
              <a:spcBef>
                <a:spcPts val="0"/>
              </a:spcBef>
              <a:buSzPts val="2800"/>
            </a:pPr>
            <a:r>
              <a:rPr lang="en-GB" b="1" dirty="0">
                <a:latin typeface="Aptos" panose="020B0004020202020204" pitchFamily="34" charset="0"/>
              </a:rPr>
              <a:t>As a treasurer you need to protect your society’s money and oversee financial expenditure.</a:t>
            </a:r>
          </a:p>
          <a:p>
            <a:pPr indent="-457200">
              <a:lnSpc>
                <a:spcPct val="80000"/>
              </a:lnSpc>
              <a:spcBef>
                <a:spcPts val="0"/>
              </a:spcBef>
              <a:buSzPts val="2800"/>
            </a:pPr>
            <a:endParaRPr b="1" dirty="0">
              <a:latin typeface="Aptos" panose="020B0004020202020204" pitchFamily="34" charset="0"/>
            </a:endParaRPr>
          </a:p>
          <a:p>
            <a:pPr indent="-457200">
              <a:lnSpc>
                <a:spcPct val="80000"/>
              </a:lnSpc>
              <a:buSzPts val="2800"/>
            </a:pPr>
            <a:r>
              <a:rPr lang="en-GB" b="1" dirty="0">
                <a:latin typeface="Aptos" panose="020B0004020202020204" pitchFamily="34" charset="0"/>
              </a:rPr>
              <a:t>You should have a budget for every event to ensure they are viable.</a:t>
            </a:r>
            <a:endParaRPr b="1" dirty="0">
              <a:latin typeface="Aptos" panose="020B0004020202020204" pitchFamily="34" charset="0"/>
            </a:endParaRPr>
          </a:p>
          <a:p>
            <a:pPr marL="620713" lvl="0" indent="-442913" algn="l" rtl="0">
              <a:lnSpc>
                <a:spcPct val="80000"/>
              </a:lnSpc>
              <a:spcBef>
                <a:spcPts val="1000"/>
              </a:spcBef>
              <a:spcAft>
                <a:spcPts val="0"/>
              </a:spcAft>
              <a:buClr>
                <a:schemeClr val="dk1"/>
              </a:buClr>
              <a:buSzPts val="2800"/>
              <a:buFont typeface="Noto Sans Symbols"/>
              <a:buNone/>
            </a:pPr>
            <a:endParaRPr b="1" dirty="0">
              <a:latin typeface="Aptos" panose="020B0004020202020204" pitchFamily="34" charset="0"/>
            </a:endParaRPr>
          </a:p>
          <a:p>
            <a:pPr indent="-457200">
              <a:lnSpc>
                <a:spcPct val="80000"/>
              </a:lnSpc>
              <a:buSzPts val="2800"/>
            </a:pPr>
            <a:r>
              <a:rPr lang="en-GB" b="1" dirty="0">
                <a:latin typeface="Aptos" panose="020B0004020202020204" pitchFamily="34" charset="0"/>
              </a:rPr>
              <a:t>INCOME</a:t>
            </a:r>
            <a:endParaRPr b="1" dirty="0">
              <a:latin typeface="Aptos" panose="020B0004020202020204" pitchFamily="34" charset="0"/>
            </a:endParaRPr>
          </a:p>
          <a:p>
            <a:pPr marL="800100" lvl="1">
              <a:lnSpc>
                <a:spcPct val="80000"/>
              </a:lnSpc>
              <a:buSzPts val="2400"/>
            </a:pPr>
            <a:r>
              <a:rPr lang="en-GB" b="1" dirty="0">
                <a:latin typeface="Aptos" panose="020B0004020202020204" pitchFamily="34" charset="0"/>
              </a:rPr>
              <a:t>Do NOT overestimate income.</a:t>
            </a:r>
            <a:endParaRPr b="1" dirty="0">
              <a:latin typeface="Aptos" panose="020B0004020202020204" pitchFamily="34" charset="0"/>
            </a:endParaRPr>
          </a:p>
          <a:p>
            <a:pPr marL="800100" lvl="1">
              <a:lnSpc>
                <a:spcPct val="80000"/>
              </a:lnSpc>
              <a:buSzPts val="2400"/>
            </a:pPr>
            <a:r>
              <a:rPr lang="en-GB" b="1" dirty="0">
                <a:latin typeface="Aptos" panose="020B0004020202020204" pitchFamily="34" charset="0"/>
              </a:rPr>
              <a:t>Income should be projected from past events, don’t be overly optimistic.</a:t>
            </a:r>
            <a:endParaRPr b="1" dirty="0">
              <a:latin typeface="Aptos" panose="020B0004020202020204" pitchFamily="34" charset="0"/>
            </a:endParaRPr>
          </a:p>
          <a:p>
            <a:pPr marL="800100" lvl="1">
              <a:lnSpc>
                <a:spcPct val="80000"/>
              </a:lnSpc>
              <a:buSzPts val="2400"/>
            </a:pPr>
            <a:r>
              <a:rPr lang="en-GB" b="1" dirty="0">
                <a:latin typeface="Aptos" panose="020B0004020202020204" pitchFamily="34" charset="0"/>
              </a:rPr>
              <a:t>Ensure that any sponsorship is guaranteed and available, not just promised.</a:t>
            </a:r>
            <a:endParaRPr b="1" dirty="0">
              <a:latin typeface="Aptos" panose="020B0004020202020204" pitchFamily="34" charset="0"/>
            </a:endParaRPr>
          </a:p>
          <a:p>
            <a:pPr marL="800100" lvl="1">
              <a:lnSpc>
                <a:spcPct val="80000"/>
              </a:lnSpc>
              <a:buSzPts val="2400"/>
            </a:pPr>
            <a:r>
              <a:rPr lang="en-GB" b="1" dirty="0">
                <a:latin typeface="Aptos" panose="020B0004020202020204" pitchFamily="34" charset="0"/>
              </a:rPr>
              <a:t>Securing cash-flow loans is not recommended. Such loans make the society dependent on the success of the event.</a:t>
            </a:r>
            <a:endParaRPr b="1" dirty="0">
              <a:latin typeface="Aptos" panose="020B0004020202020204" pitchFamily="34" charset="0"/>
            </a:endParaRPr>
          </a:p>
          <a:p>
            <a:pPr marL="0" lvl="0" indent="0" algn="l" rtl="0">
              <a:lnSpc>
                <a:spcPct val="80000"/>
              </a:lnSpc>
              <a:spcBef>
                <a:spcPts val="1000"/>
              </a:spcBef>
              <a:spcAft>
                <a:spcPts val="0"/>
              </a:spcAft>
              <a:buClr>
                <a:schemeClr val="dk1"/>
              </a:buClr>
              <a:buSzPts val="2800"/>
              <a:buNone/>
            </a:pPr>
            <a:endParaRPr dirty="0"/>
          </a:p>
        </p:txBody>
      </p:sp>
      <p:sp>
        <p:nvSpPr>
          <p:cNvPr id="5" name="Title 1">
            <a:extLst>
              <a:ext uri="{FF2B5EF4-FFF2-40B4-BE49-F238E27FC236}">
                <a16:creationId xmlns:a16="http://schemas.microsoft.com/office/drawing/2014/main" id="{BE6A54A2-1556-C94E-4CDD-0EC9D6A343B9}"/>
              </a:ext>
            </a:extLst>
          </p:cNvPr>
          <p:cNvSpPr txBox="1">
            <a:spLocks/>
          </p:cNvSpPr>
          <p:nvPr/>
        </p:nvSpPr>
        <p:spPr>
          <a:xfrm>
            <a:off x="603005" y="311737"/>
            <a:ext cx="6838363" cy="1325563"/>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GB" b="1" dirty="0">
                <a:latin typeface="Aptos" panose="020B0004020202020204" pitchFamily="34" charset="0"/>
              </a:rPr>
              <a:t>Budgeting Principles</a:t>
            </a:r>
          </a:p>
        </p:txBody>
      </p:sp>
      <p:sp>
        <p:nvSpPr>
          <p:cNvPr id="8" name="Frame 7">
            <a:extLst>
              <a:ext uri="{FF2B5EF4-FFF2-40B4-BE49-F238E27FC236}">
                <a16:creationId xmlns:a16="http://schemas.microsoft.com/office/drawing/2014/main" id="{01222045-B994-9063-61F3-B435F1F72C5A}"/>
              </a:ext>
            </a:extLst>
          </p:cNvPr>
          <p:cNvSpPr/>
          <p:nvPr/>
        </p:nvSpPr>
        <p:spPr>
          <a:xfrm>
            <a:off x="0" y="0"/>
            <a:ext cx="12192000" cy="6858000"/>
          </a:xfrm>
          <a:prstGeom prst="frame">
            <a:avLst>
              <a:gd name="adj1" fmla="val 6220"/>
            </a:avLst>
          </a:prstGeom>
          <a:solidFill>
            <a:srgbClr val="D91B5A"/>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38"/>
        <p:cNvGrpSpPr/>
        <p:nvPr/>
      </p:nvGrpSpPr>
      <p:grpSpPr>
        <a:xfrm>
          <a:off x="0" y="0"/>
          <a:ext cx="0" cy="0"/>
          <a:chOff x="0" y="0"/>
          <a:chExt cx="0" cy="0"/>
        </a:xfrm>
      </p:grpSpPr>
      <p:sp>
        <p:nvSpPr>
          <p:cNvPr id="241" name="Google Shape;241;p21"/>
          <p:cNvSpPr txBox="1">
            <a:spLocks noGrp="1"/>
          </p:cNvSpPr>
          <p:nvPr>
            <p:ph type="body" idx="1"/>
          </p:nvPr>
        </p:nvSpPr>
        <p:spPr>
          <a:xfrm>
            <a:off x="838200" y="1507808"/>
            <a:ext cx="10515600" cy="4921128"/>
          </a:xfrm>
          <a:prstGeom prst="rect">
            <a:avLst/>
          </a:prstGeom>
          <a:noFill/>
          <a:ln>
            <a:noFill/>
          </a:ln>
        </p:spPr>
        <p:txBody>
          <a:bodyPr spcFirstLastPara="1" wrap="square" lIns="91425" tIns="45700" rIns="91425" bIns="45700" anchor="t" anchorCtr="0">
            <a:normAutofit/>
          </a:bodyPr>
          <a:lstStyle/>
          <a:p>
            <a:pPr indent="-457200">
              <a:spcBef>
                <a:spcPts val="0"/>
              </a:spcBef>
              <a:buSzPts val="2800"/>
            </a:pPr>
            <a:r>
              <a:rPr lang="en-GB" b="1" dirty="0">
                <a:latin typeface="Aptos" panose="020B0004020202020204" pitchFamily="34" charset="0"/>
              </a:rPr>
              <a:t>EXPENDITURE</a:t>
            </a:r>
            <a:endParaRPr lang="en-US" b="1" dirty="0">
              <a:latin typeface="Aptos" panose="020B0004020202020204" pitchFamily="34" charset="0"/>
            </a:endParaRPr>
          </a:p>
          <a:p>
            <a:pPr marL="800100" lvl="1">
              <a:buSzPts val="2400"/>
            </a:pPr>
            <a:r>
              <a:rPr lang="en-GB" b="1" dirty="0">
                <a:latin typeface="Aptos" panose="020B0004020202020204" pitchFamily="34" charset="0"/>
              </a:rPr>
              <a:t>Include ALL expenditure in your projections.</a:t>
            </a:r>
            <a:endParaRPr b="1" dirty="0">
              <a:latin typeface="Aptos" panose="020B0004020202020204" pitchFamily="34" charset="0"/>
            </a:endParaRPr>
          </a:p>
          <a:p>
            <a:pPr marL="800100" lvl="1">
              <a:buSzPts val="2400"/>
            </a:pPr>
            <a:r>
              <a:rPr lang="en-GB" b="1" dirty="0">
                <a:latin typeface="Aptos" panose="020B0004020202020204" pitchFamily="34" charset="0"/>
              </a:rPr>
              <a:t>Budget for a 10% contingency overrun on ALL expenses, unless you have confirmed invoices</a:t>
            </a:r>
            <a:endParaRPr b="1" dirty="0">
              <a:latin typeface="Aptos" panose="020B0004020202020204" pitchFamily="34" charset="0"/>
            </a:endParaRPr>
          </a:p>
          <a:p>
            <a:pPr marL="800100" lvl="1">
              <a:buSzPts val="2400"/>
            </a:pPr>
            <a:r>
              <a:rPr lang="en-GB" b="1" dirty="0">
                <a:latin typeface="Aptos" panose="020B0004020202020204" pitchFamily="34" charset="0"/>
              </a:rPr>
              <a:t>Include VAT.</a:t>
            </a:r>
            <a:endParaRPr b="1" dirty="0">
              <a:latin typeface="Aptos" panose="020B0004020202020204" pitchFamily="34" charset="0"/>
            </a:endParaRPr>
          </a:p>
          <a:p>
            <a:pPr marL="952500" lvl="1">
              <a:buSzPts val="2400"/>
            </a:pPr>
            <a:endParaRPr b="1" dirty="0">
              <a:latin typeface="Aptos" panose="020B0004020202020204" pitchFamily="34" charset="0"/>
            </a:endParaRPr>
          </a:p>
          <a:p>
            <a:pPr indent="-457200">
              <a:buSzPts val="2800"/>
            </a:pPr>
            <a:r>
              <a:rPr lang="en-GB" b="1" dirty="0">
                <a:latin typeface="Aptos" panose="020B0004020202020204" pitchFamily="34" charset="0"/>
              </a:rPr>
              <a:t>Assume, for the purposes of budgeting, that the society will continue to exist and operate indefinitely.</a:t>
            </a:r>
          </a:p>
          <a:p>
            <a:pPr indent="-457200">
              <a:buSzPts val="2800"/>
            </a:pPr>
            <a:endParaRPr b="1" dirty="0">
              <a:latin typeface="Aptos" panose="020B0004020202020204" pitchFamily="34" charset="0"/>
            </a:endParaRPr>
          </a:p>
          <a:p>
            <a:pPr indent="-457200">
              <a:buSzPts val="2800"/>
            </a:pPr>
            <a:r>
              <a:rPr lang="en-GB" b="1" dirty="0">
                <a:latin typeface="Aptos" panose="020B0004020202020204" pitchFamily="34" charset="0"/>
              </a:rPr>
              <a:t>While the society may subsidise an event, it may not jeopardise the financial future of the society.</a:t>
            </a:r>
            <a:endParaRPr b="1" dirty="0">
              <a:latin typeface="Aptos" panose="020B0004020202020204" pitchFamily="34" charset="0"/>
            </a:endParaRPr>
          </a:p>
          <a:p>
            <a:pPr marL="0" lvl="0" indent="0" algn="l" rtl="0">
              <a:lnSpc>
                <a:spcPct val="90000"/>
              </a:lnSpc>
              <a:spcBef>
                <a:spcPts val="1000"/>
              </a:spcBef>
              <a:spcAft>
                <a:spcPts val="0"/>
              </a:spcAft>
              <a:buClr>
                <a:schemeClr val="dk1"/>
              </a:buClr>
              <a:buSzPts val="2800"/>
              <a:buNone/>
            </a:pPr>
            <a:endParaRPr dirty="0"/>
          </a:p>
        </p:txBody>
      </p:sp>
      <p:sp>
        <p:nvSpPr>
          <p:cNvPr id="2" name="Frame 1">
            <a:extLst>
              <a:ext uri="{FF2B5EF4-FFF2-40B4-BE49-F238E27FC236}">
                <a16:creationId xmlns:a16="http://schemas.microsoft.com/office/drawing/2014/main" id="{575DFA6E-95B5-E3FA-9030-82754F7EF9FF}"/>
              </a:ext>
            </a:extLst>
          </p:cNvPr>
          <p:cNvSpPr/>
          <p:nvPr/>
        </p:nvSpPr>
        <p:spPr>
          <a:xfrm>
            <a:off x="0" y="0"/>
            <a:ext cx="12192000" cy="6858000"/>
          </a:xfrm>
          <a:prstGeom prst="frame">
            <a:avLst>
              <a:gd name="adj1" fmla="val 6220"/>
            </a:avLst>
          </a:prstGeom>
          <a:solidFill>
            <a:srgbClr val="D91B5A"/>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3" name="Title 1">
            <a:extLst>
              <a:ext uri="{FF2B5EF4-FFF2-40B4-BE49-F238E27FC236}">
                <a16:creationId xmlns:a16="http://schemas.microsoft.com/office/drawing/2014/main" id="{71DCD022-DD51-EE4A-C803-E0A30A44D7EA}"/>
              </a:ext>
            </a:extLst>
          </p:cNvPr>
          <p:cNvSpPr txBox="1">
            <a:spLocks/>
          </p:cNvSpPr>
          <p:nvPr/>
        </p:nvSpPr>
        <p:spPr>
          <a:xfrm>
            <a:off x="561710" y="365125"/>
            <a:ext cx="6838363" cy="1325563"/>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GB" b="1" dirty="0">
                <a:latin typeface="Aptos" panose="020B0004020202020204" pitchFamily="34" charset="0"/>
              </a:rPr>
              <a:t>Budgeting Principles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45"/>
        <p:cNvGrpSpPr/>
        <p:nvPr/>
      </p:nvGrpSpPr>
      <p:grpSpPr>
        <a:xfrm>
          <a:off x="0" y="0"/>
          <a:ext cx="0" cy="0"/>
          <a:chOff x="0" y="0"/>
          <a:chExt cx="0" cy="0"/>
        </a:xfrm>
      </p:grpSpPr>
      <p:sp>
        <p:nvSpPr>
          <p:cNvPr id="248" name="Google Shape;248;p22"/>
          <p:cNvSpPr txBox="1">
            <a:spLocks noGrp="1"/>
          </p:cNvSpPr>
          <p:nvPr>
            <p:ph type="body" idx="1"/>
          </p:nvPr>
        </p:nvSpPr>
        <p:spPr>
          <a:xfrm>
            <a:off x="838200" y="1581119"/>
            <a:ext cx="10515600" cy="4921128"/>
          </a:xfrm>
          <a:prstGeom prst="rect">
            <a:avLst/>
          </a:prstGeom>
          <a:noFill/>
          <a:ln>
            <a:noFill/>
          </a:ln>
        </p:spPr>
        <p:txBody>
          <a:bodyPr spcFirstLastPara="1" wrap="square" lIns="91425" tIns="45700" rIns="91425" bIns="45700" anchor="t" anchorCtr="0">
            <a:normAutofit/>
          </a:bodyPr>
          <a:lstStyle/>
          <a:p>
            <a:pPr marL="620713" lvl="0" indent="-620713" algn="l" rtl="0">
              <a:lnSpc>
                <a:spcPct val="90000"/>
              </a:lnSpc>
              <a:spcBef>
                <a:spcPts val="0"/>
              </a:spcBef>
              <a:spcAft>
                <a:spcPts val="0"/>
              </a:spcAft>
              <a:buClr>
                <a:schemeClr val="dk1"/>
              </a:buClr>
              <a:buSzPts val="2800"/>
              <a:buFont typeface="Noto Sans Symbols"/>
              <a:buChar char="✔"/>
            </a:pPr>
            <a:r>
              <a:rPr lang="en-GB" b="1" dirty="0">
                <a:latin typeface="Aptos" panose="020B0004020202020204" pitchFamily="34" charset="0"/>
              </a:rPr>
              <a:t>Do not budget to “break-even”.</a:t>
            </a:r>
            <a:endParaRPr b="1" dirty="0">
              <a:latin typeface="Aptos" panose="020B0004020202020204" pitchFamily="34" charset="0"/>
            </a:endParaRPr>
          </a:p>
          <a:p>
            <a:pPr marL="620713" lvl="0" indent="-442913" algn="l" rtl="0">
              <a:lnSpc>
                <a:spcPct val="90000"/>
              </a:lnSpc>
              <a:spcBef>
                <a:spcPts val="1000"/>
              </a:spcBef>
              <a:spcAft>
                <a:spcPts val="0"/>
              </a:spcAft>
              <a:buClr>
                <a:schemeClr val="dk1"/>
              </a:buClr>
              <a:buSzPts val="2800"/>
              <a:buFont typeface="Noto Sans Symbols"/>
              <a:buNone/>
            </a:pPr>
            <a:endParaRPr b="1" dirty="0">
              <a:latin typeface="Aptos" panose="020B0004020202020204" pitchFamily="34" charset="0"/>
            </a:endParaRPr>
          </a:p>
          <a:p>
            <a:pPr marL="620713" lvl="0" indent="-620713" algn="l" rtl="0">
              <a:lnSpc>
                <a:spcPct val="90000"/>
              </a:lnSpc>
              <a:spcBef>
                <a:spcPts val="1000"/>
              </a:spcBef>
              <a:spcAft>
                <a:spcPts val="0"/>
              </a:spcAft>
              <a:buClr>
                <a:schemeClr val="dk1"/>
              </a:buClr>
              <a:buSzPts val="2800"/>
              <a:buFont typeface="Noto Sans Symbols"/>
              <a:buChar char="✔"/>
            </a:pPr>
            <a:r>
              <a:rPr lang="en-GB" b="1" dirty="0">
                <a:latin typeface="Aptos" panose="020B0004020202020204" pitchFamily="34" charset="0"/>
              </a:rPr>
              <a:t>Budget to gain at least a small surplus to avoid a deficit.</a:t>
            </a:r>
            <a:endParaRPr b="1" dirty="0">
              <a:latin typeface="Aptos" panose="020B0004020202020204" pitchFamily="34" charset="0"/>
            </a:endParaRPr>
          </a:p>
          <a:p>
            <a:pPr marL="620713" lvl="0" indent="-442913" algn="l" rtl="0">
              <a:lnSpc>
                <a:spcPct val="90000"/>
              </a:lnSpc>
              <a:spcBef>
                <a:spcPts val="1000"/>
              </a:spcBef>
              <a:spcAft>
                <a:spcPts val="0"/>
              </a:spcAft>
              <a:buClr>
                <a:schemeClr val="dk1"/>
              </a:buClr>
              <a:buSzPts val="2800"/>
              <a:buFont typeface="Noto Sans Symbols"/>
              <a:buNone/>
            </a:pPr>
            <a:endParaRPr b="1" dirty="0">
              <a:latin typeface="Aptos" panose="020B0004020202020204" pitchFamily="34" charset="0"/>
            </a:endParaRPr>
          </a:p>
          <a:p>
            <a:pPr marL="620713" lvl="0" indent="-620713" algn="l" rtl="0">
              <a:lnSpc>
                <a:spcPct val="90000"/>
              </a:lnSpc>
              <a:spcBef>
                <a:spcPts val="1000"/>
              </a:spcBef>
              <a:spcAft>
                <a:spcPts val="0"/>
              </a:spcAft>
              <a:buClr>
                <a:schemeClr val="dk1"/>
              </a:buClr>
              <a:buSzPts val="2800"/>
              <a:buFont typeface="Noto Sans Symbols"/>
              <a:buChar char="✔"/>
            </a:pPr>
            <a:r>
              <a:rPr lang="en-GB" b="1" dirty="0">
                <a:latin typeface="Aptos" panose="020B0004020202020204" pitchFamily="34" charset="0"/>
              </a:rPr>
              <a:t>Create budgets for all events and activities throughout the year and stick to them as nearly as possible.</a:t>
            </a:r>
            <a:endParaRPr b="1" dirty="0">
              <a:latin typeface="Aptos" panose="020B0004020202020204" pitchFamily="34" charset="0"/>
            </a:endParaRPr>
          </a:p>
          <a:p>
            <a:pPr marL="1077913" lvl="1" indent="-620713" algn="l" rtl="0">
              <a:lnSpc>
                <a:spcPct val="90000"/>
              </a:lnSpc>
              <a:spcBef>
                <a:spcPts val="500"/>
              </a:spcBef>
              <a:spcAft>
                <a:spcPts val="0"/>
              </a:spcAft>
              <a:buClr>
                <a:schemeClr val="dk1"/>
              </a:buClr>
              <a:buSzPts val="2400"/>
              <a:buFont typeface="Noto Sans Symbols"/>
              <a:buChar char="✔"/>
            </a:pPr>
            <a:r>
              <a:rPr lang="en-GB" b="1" dirty="0">
                <a:latin typeface="Aptos" panose="020B0004020202020204" pitchFamily="34" charset="0"/>
              </a:rPr>
              <a:t>Do not wander into a financial commitment without a plan.</a:t>
            </a:r>
            <a:endParaRPr b="1" dirty="0">
              <a:latin typeface="Aptos" panose="020B0004020202020204" pitchFamily="34" charset="0"/>
            </a:endParaRPr>
          </a:p>
          <a:p>
            <a:pPr marL="1077913" lvl="1" indent="-468313" algn="l" rtl="0">
              <a:lnSpc>
                <a:spcPct val="90000"/>
              </a:lnSpc>
              <a:spcBef>
                <a:spcPts val="500"/>
              </a:spcBef>
              <a:spcAft>
                <a:spcPts val="0"/>
              </a:spcAft>
              <a:buClr>
                <a:schemeClr val="dk1"/>
              </a:buClr>
              <a:buSzPts val="2400"/>
              <a:buFont typeface="Noto Sans Symbols"/>
              <a:buNone/>
            </a:pPr>
            <a:endParaRPr b="1" dirty="0">
              <a:latin typeface="Aptos" panose="020B0004020202020204" pitchFamily="34" charset="0"/>
            </a:endParaRPr>
          </a:p>
          <a:p>
            <a:pPr marL="620713" lvl="0" indent="-620713" algn="l" rtl="0">
              <a:lnSpc>
                <a:spcPct val="90000"/>
              </a:lnSpc>
              <a:spcBef>
                <a:spcPts val="1000"/>
              </a:spcBef>
              <a:spcAft>
                <a:spcPts val="0"/>
              </a:spcAft>
              <a:buClr>
                <a:schemeClr val="dk1"/>
              </a:buClr>
              <a:buSzPts val="2800"/>
              <a:buFont typeface="Noto Sans Symbols"/>
              <a:buChar char="✔"/>
            </a:pPr>
            <a:r>
              <a:rPr lang="en-GB" b="1" dirty="0">
                <a:latin typeface="Aptos" panose="020B0004020202020204" pitchFamily="34" charset="0"/>
              </a:rPr>
              <a:t>Preparing a budget is also an essential part of applying for funding from the Union for an event.</a:t>
            </a:r>
            <a:endParaRPr b="1" dirty="0">
              <a:latin typeface="Aptos" panose="020B0004020202020204" pitchFamily="34" charset="0"/>
            </a:endParaRPr>
          </a:p>
          <a:p>
            <a:pPr marL="0" lvl="0" indent="0" algn="l" rtl="0">
              <a:lnSpc>
                <a:spcPct val="90000"/>
              </a:lnSpc>
              <a:spcBef>
                <a:spcPts val="1000"/>
              </a:spcBef>
              <a:spcAft>
                <a:spcPts val="0"/>
              </a:spcAft>
              <a:buClr>
                <a:schemeClr val="dk1"/>
              </a:buClr>
              <a:buSzPts val="2800"/>
              <a:buNone/>
            </a:pPr>
            <a:endParaRPr b="1" dirty="0">
              <a:latin typeface="Aptos" panose="020B0004020202020204" pitchFamily="34" charset="0"/>
            </a:endParaRPr>
          </a:p>
        </p:txBody>
      </p:sp>
      <p:sp>
        <p:nvSpPr>
          <p:cNvPr id="2" name="Frame 1">
            <a:extLst>
              <a:ext uri="{FF2B5EF4-FFF2-40B4-BE49-F238E27FC236}">
                <a16:creationId xmlns:a16="http://schemas.microsoft.com/office/drawing/2014/main" id="{30F45CCB-5968-E97A-6936-C209026A97E4}"/>
              </a:ext>
            </a:extLst>
          </p:cNvPr>
          <p:cNvSpPr/>
          <p:nvPr/>
        </p:nvSpPr>
        <p:spPr>
          <a:xfrm>
            <a:off x="0" y="0"/>
            <a:ext cx="12192000" cy="6858000"/>
          </a:xfrm>
          <a:prstGeom prst="frame">
            <a:avLst>
              <a:gd name="adj1" fmla="val 6220"/>
            </a:avLst>
          </a:prstGeom>
          <a:solidFill>
            <a:srgbClr val="D91B5A"/>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5" name="Title 1">
            <a:extLst>
              <a:ext uri="{FF2B5EF4-FFF2-40B4-BE49-F238E27FC236}">
                <a16:creationId xmlns:a16="http://schemas.microsoft.com/office/drawing/2014/main" id="{120F82B6-D6A5-B634-3C36-8BC42AA50577}"/>
              </a:ext>
            </a:extLst>
          </p:cNvPr>
          <p:cNvSpPr txBox="1">
            <a:spLocks/>
          </p:cNvSpPr>
          <p:nvPr/>
        </p:nvSpPr>
        <p:spPr>
          <a:xfrm>
            <a:off x="561710" y="365125"/>
            <a:ext cx="6838363" cy="1325563"/>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GB" b="1" dirty="0">
                <a:latin typeface="Aptos" panose="020B0004020202020204" pitchFamily="34" charset="0"/>
              </a:rPr>
              <a:t>Good Practices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2"/>
          <p:cNvSpPr/>
          <p:nvPr/>
        </p:nvSpPr>
        <p:spPr>
          <a:xfrm>
            <a:off x="0" y="0"/>
            <a:ext cx="12192000" cy="6858000"/>
          </a:xfrm>
          <a:prstGeom prst="rect">
            <a:avLst/>
          </a:prstGeom>
          <a:solidFill>
            <a:srgbClr val="D91B5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6" name="Google Shape;96;p2"/>
          <p:cNvSpPr txBox="1">
            <a:spLocks noGrp="1"/>
          </p:cNvSpPr>
          <p:nvPr>
            <p:ph type="title"/>
          </p:nvPr>
        </p:nvSpPr>
        <p:spPr>
          <a:xfrm>
            <a:off x="6587172" y="2928811"/>
            <a:ext cx="5445372" cy="1000377"/>
          </a:xfrm>
          <a:prstGeom prst="rect">
            <a:avLst/>
          </a:prstGeom>
          <a:noFill/>
          <a:ln>
            <a:noFill/>
          </a:ln>
        </p:spPr>
        <p:txBody>
          <a:bodyPr spcFirstLastPara="1" wrap="square" lIns="91425" tIns="45700" rIns="91425" bIns="45700" anchor="b" anchorCtr="0">
            <a:normAutofit/>
          </a:bodyPr>
          <a:lstStyle/>
          <a:p>
            <a:pPr marL="0" lvl="0" indent="0" algn="r" rtl="0">
              <a:lnSpc>
                <a:spcPct val="90000"/>
              </a:lnSpc>
              <a:spcBef>
                <a:spcPts val="0"/>
              </a:spcBef>
              <a:spcAft>
                <a:spcPts val="0"/>
              </a:spcAft>
              <a:buClr>
                <a:schemeClr val="lt1"/>
              </a:buClr>
              <a:buSzPts val="6000"/>
              <a:buFont typeface="Calibri"/>
              <a:buNone/>
            </a:pPr>
            <a:r>
              <a:rPr lang="en-GB" b="1" dirty="0">
                <a:solidFill>
                  <a:schemeClr val="lt1"/>
                </a:solidFill>
                <a:latin typeface="Aptos" panose="020B0004020202020204" pitchFamily="34" charset="0"/>
                <a:sym typeface="Calibri"/>
              </a:rPr>
              <a:t>Events</a:t>
            </a:r>
            <a:endParaRPr b="1" dirty="0">
              <a:latin typeface="Aptos" panose="020B0004020202020204" pitchFamily="34" charset="0"/>
            </a:endParaRPr>
          </a:p>
        </p:txBody>
      </p:sp>
      <p:sp>
        <p:nvSpPr>
          <p:cNvPr id="98" name="Google Shape;98;p2"/>
          <p:cNvSpPr/>
          <p:nvPr/>
        </p:nvSpPr>
        <p:spPr>
          <a:xfrm flipH="1">
            <a:off x="0" y="0"/>
            <a:ext cx="6172782"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lt1">
              <a:alpha val="80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99" name="Google Shape;99;p2"/>
          <p:cNvSpPr/>
          <p:nvPr/>
        </p:nvSpPr>
        <p:spPr>
          <a:xfrm>
            <a:off x="0" y="0"/>
            <a:ext cx="6024154" cy="6858000"/>
          </a:xfrm>
          <a:custGeom>
            <a:avLst/>
            <a:gdLst/>
            <a:ahLst/>
            <a:cxnLst/>
            <a:rect l="l" t="t" r="r" b="b"/>
            <a:pathLst>
              <a:path w="6024154" h="6858000" extrusionOk="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pic>
        <p:nvPicPr>
          <p:cNvPr id="2" name="Picture 1" descr="A logo of a group of people&#10;&#10;Description automatically generated">
            <a:extLst>
              <a:ext uri="{FF2B5EF4-FFF2-40B4-BE49-F238E27FC236}">
                <a16:creationId xmlns:a16="http://schemas.microsoft.com/office/drawing/2014/main" id="{A98A7923-C524-4EFB-645F-9441FA217A1E}"/>
              </a:ext>
            </a:extLst>
          </p:cNvPr>
          <p:cNvPicPr>
            <a:picLocks noChangeAspect="1"/>
          </p:cNvPicPr>
          <p:nvPr/>
        </p:nvPicPr>
        <p:blipFill>
          <a:blip r:embed="rId3"/>
          <a:stretch>
            <a:fillRect/>
          </a:stretch>
        </p:blipFill>
        <p:spPr>
          <a:xfrm>
            <a:off x="-96301" y="0"/>
            <a:ext cx="5368983" cy="5360065"/>
          </a:xfrm>
          <a:prstGeom prst="rect">
            <a:avLst/>
          </a:prstGeom>
        </p:spPr>
      </p:pic>
    </p:spTree>
    <p:extLst>
      <p:ext uri="{BB962C8B-B14F-4D97-AF65-F5344CB8AC3E}">
        <p14:creationId xmlns:p14="http://schemas.microsoft.com/office/powerpoint/2010/main" val="6433172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98ADB-A18B-7B99-077F-10072D457A72}"/>
              </a:ext>
            </a:extLst>
          </p:cNvPr>
          <p:cNvSpPr txBox="1">
            <a:spLocks/>
          </p:cNvSpPr>
          <p:nvPr/>
        </p:nvSpPr>
        <p:spPr>
          <a:xfrm>
            <a:off x="278541" y="117352"/>
            <a:ext cx="8269624" cy="1325563"/>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GB" b="1" dirty="0">
                <a:latin typeface="Aptos" panose="020B0004020202020204" pitchFamily="34" charset="0"/>
              </a:rPr>
              <a:t>Event Planning Documentation</a:t>
            </a:r>
          </a:p>
        </p:txBody>
      </p:sp>
      <p:graphicFrame>
        <p:nvGraphicFramePr>
          <p:cNvPr id="3" name="Diagram 2">
            <a:extLst>
              <a:ext uri="{FF2B5EF4-FFF2-40B4-BE49-F238E27FC236}">
                <a16:creationId xmlns:a16="http://schemas.microsoft.com/office/drawing/2014/main" id="{BFB817F3-EACE-D37F-06CE-C1A88E707343}"/>
              </a:ext>
            </a:extLst>
          </p:cNvPr>
          <p:cNvGraphicFramePr/>
          <p:nvPr>
            <p:extLst>
              <p:ext uri="{D42A27DB-BD31-4B8C-83A1-F6EECF244321}">
                <p14:modId xmlns:p14="http://schemas.microsoft.com/office/powerpoint/2010/main" val="4029781170"/>
              </p:ext>
            </p:extLst>
          </p:nvPr>
        </p:nvGraphicFramePr>
        <p:xfrm>
          <a:off x="2032000" y="1197514"/>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732284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E71F0147-FB63-6EDF-82E6-74515058539A}"/>
              </a:ext>
            </a:extLst>
          </p:cNvPr>
          <p:cNvSpPr/>
          <p:nvPr/>
        </p:nvSpPr>
        <p:spPr>
          <a:xfrm>
            <a:off x="1441914" y="1550276"/>
            <a:ext cx="9308171" cy="1203434"/>
          </a:xfrm>
          <a:prstGeom prst="roundRect">
            <a:avLst/>
          </a:prstGeom>
          <a:solidFill>
            <a:schemeClr val="bg1"/>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898525"/>
            <a:r>
              <a:rPr lang="en-GB" sz="2500" b="1" dirty="0">
                <a:solidFill>
                  <a:srgbClr val="D91B5A"/>
                </a:solidFill>
                <a:latin typeface="Aptos" panose="020B0004020202020204" pitchFamily="34" charset="0"/>
              </a:rPr>
              <a:t>	It is important to remember that until you have your documentation reviewed and approved the event is uninsured.</a:t>
            </a:r>
          </a:p>
        </p:txBody>
      </p:sp>
      <p:sp>
        <p:nvSpPr>
          <p:cNvPr id="3" name="Rectangle: Rounded Corners 2">
            <a:extLst>
              <a:ext uri="{FF2B5EF4-FFF2-40B4-BE49-F238E27FC236}">
                <a16:creationId xmlns:a16="http://schemas.microsoft.com/office/drawing/2014/main" id="{544873F9-E461-9879-7084-282B3C08A9BB}"/>
              </a:ext>
            </a:extLst>
          </p:cNvPr>
          <p:cNvSpPr/>
          <p:nvPr/>
        </p:nvSpPr>
        <p:spPr>
          <a:xfrm>
            <a:off x="1441914" y="3227990"/>
            <a:ext cx="9308171" cy="1203434"/>
          </a:xfrm>
          <a:prstGeom prst="roundRect">
            <a:avLst/>
          </a:prstGeom>
          <a:solidFill>
            <a:schemeClr val="bg1"/>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898525"/>
            <a:r>
              <a:rPr lang="en-GB" sz="2500" b="1" dirty="0">
                <a:solidFill>
                  <a:srgbClr val="D91B5A"/>
                </a:solidFill>
                <a:latin typeface="Aptos" panose="020B0004020202020204" pitchFamily="34" charset="0"/>
              </a:rPr>
              <a:t>	The Society would be personally liable for any damages, accidents, illness or injury caused as a result of the operation of an uninsured event.</a:t>
            </a:r>
          </a:p>
        </p:txBody>
      </p:sp>
      <p:sp>
        <p:nvSpPr>
          <p:cNvPr id="5" name="Rectangle: Rounded Corners 4">
            <a:extLst>
              <a:ext uri="{FF2B5EF4-FFF2-40B4-BE49-F238E27FC236}">
                <a16:creationId xmlns:a16="http://schemas.microsoft.com/office/drawing/2014/main" id="{BAC5F7E2-1703-3AF8-D9BA-007292B93892}"/>
              </a:ext>
            </a:extLst>
          </p:cNvPr>
          <p:cNvSpPr/>
          <p:nvPr/>
        </p:nvSpPr>
        <p:spPr>
          <a:xfrm>
            <a:off x="1441914" y="4869669"/>
            <a:ext cx="9308171" cy="1203434"/>
          </a:xfrm>
          <a:prstGeom prst="roundRect">
            <a:avLst/>
          </a:prstGeom>
          <a:solidFill>
            <a:schemeClr val="bg1"/>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898525"/>
            <a:r>
              <a:rPr lang="en-GB" sz="2500" b="1" dirty="0">
                <a:solidFill>
                  <a:srgbClr val="D91B5A"/>
                </a:solidFill>
                <a:latin typeface="Aptos" panose="020B0004020202020204" pitchFamily="34" charset="0"/>
              </a:rPr>
              <a:t>	Furthermore, if your event runs at a loss, the Society members will be personally liable for any costs that are not covered by your income once the event has finished.</a:t>
            </a:r>
          </a:p>
        </p:txBody>
      </p:sp>
      <p:sp>
        <p:nvSpPr>
          <p:cNvPr id="6" name="Title 1">
            <a:extLst>
              <a:ext uri="{FF2B5EF4-FFF2-40B4-BE49-F238E27FC236}">
                <a16:creationId xmlns:a16="http://schemas.microsoft.com/office/drawing/2014/main" id="{42427831-A7E5-14F9-FBE3-CF3EF446A1A9}"/>
              </a:ext>
            </a:extLst>
          </p:cNvPr>
          <p:cNvSpPr txBox="1">
            <a:spLocks/>
          </p:cNvSpPr>
          <p:nvPr/>
        </p:nvSpPr>
        <p:spPr>
          <a:xfrm>
            <a:off x="278541" y="117352"/>
            <a:ext cx="8269624" cy="1325563"/>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GB" b="1" dirty="0">
                <a:latin typeface="Aptos" panose="020B0004020202020204" pitchFamily="34" charset="0"/>
              </a:rPr>
              <a:t>Insurance and Liability</a:t>
            </a:r>
          </a:p>
        </p:txBody>
      </p:sp>
      <p:pic>
        <p:nvPicPr>
          <p:cNvPr id="8" name="Graphic 7" descr="Checkmark with solid fill">
            <a:extLst>
              <a:ext uri="{FF2B5EF4-FFF2-40B4-BE49-F238E27FC236}">
                <a16:creationId xmlns:a16="http://schemas.microsoft.com/office/drawing/2014/main" id="{266B712A-D451-D62B-5B74-83AA088B23A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24000" y="1694793"/>
            <a:ext cx="914400" cy="914400"/>
          </a:xfrm>
          <a:prstGeom prst="rect">
            <a:avLst/>
          </a:prstGeom>
        </p:spPr>
      </p:pic>
      <p:pic>
        <p:nvPicPr>
          <p:cNvPr id="10" name="Graphic 9" descr="Downward trend graph with solid fill">
            <a:extLst>
              <a:ext uri="{FF2B5EF4-FFF2-40B4-BE49-F238E27FC236}">
                <a16:creationId xmlns:a16="http://schemas.microsoft.com/office/drawing/2014/main" id="{91E97CF3-4AC1-2945-A725-C0D127E9176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524000" y="5014186"/>
            <a:ext cx="914400" cy="914400"/>
          </a:xfrm>
          <a:prstGeom prst="rect">
            <a:avLst/>
          </a:prstGeom>
        </p:spPr>
      </p:pic>
      <p:pic>
        <p:nvPicPr>
          <p:cNvPr id="12" name="Graphic 11" descr="Gavel with solid fill">
            <a:extLst>
              <a:ext uri="{FF2B5EF4-FFF2-40B4-BE49-F238E27FC236}">
                <a16:creationId xmlns:a16="http://schemas.microsoft.com/office/drawing/2014/main" id="{F7379689-C15A-C94F-F1E6-3357E6ED876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524000" y="3372507"/>
            <a:ext cx="914400" cy="914400"/>
          </a:xfrm>
          <a:prstGeom prst="rect">
            <a:avLst/>
          </a:prstGeom>
        </p:spPr>
      </p:pic>
    </p:spTree>
    <p:extLst>
      <p:ext uri="{BB962C8B-B14F-4D97-AF65-F5344CB8AC3E}">
        <p14:creationId xmlns:p14="http://schemas.microsoft.com/office/powerpoint/2010/main" val="24399615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90C3EC6-FD46-3517-0C02-C8B8925AD25C}"/>
              </a:ext>
            </a:extLst>
          </p:cNvPr>
          <p:cNvSpPr>
            <a:spLocks noGrp="1"/>
          </p:cNvSpPr>
          <p:nvPr>
            <p:ph type="body" idx="1"/>
          </p:nvPr>
        </p:nvSpPr>
        <p:spPr>
          <a:xfrm>
            <a:off x="838200" y="1572820"/>
            <a:ext cx="10515600" cy="4351338"/>
          </a:xfrm>
          <a:prstGeom prst="roundRect">
            <a:avLst/>
          </a:prstGeom>
          <a:solidFill>
            <a:srgbClr val="D91B5A"/>
          </a:solidFill>
          <a:ln>
            <a:solidFill>
              <a:srgbClr val="D91B5A"/>
            </a:solidFill>
          </a:ln>
        </p:spPr>
        <p:txBody>
          <a:bodyPr/>
          <a:lstStyle/>
          <a:p>
            <a:pPr>
              <a:buClr>
                <a:schemeClr val="bg1"/>
              </a:buClr>
            </a:pPr>
            <a:r>
              <a:rPr lang="en-GB" b="1" dirty="0">
                <a:solidFill>
                  <a:schemeClr val="bg1"/>
                </a:solidFill>
                <a:latin typeface="Aptos" panose="020B0004020202020204" pitchFamily="34" charset="0"/>
              </a:rPr>
              <a:t>What to do if you have Cash Flow Issues?</a:t>
            </a:r>
          </a:p>
          <a:p>
            <a:pPr lvl="1">
              <a:buClr>
                <a:schemeClr val="bg1"/>
              </a:buClr>
            </a:pPr>
            <a:r>
              <a:rPr lang="en-GB" b="1" dirty="0">
                <a:solidFill>
                  <a:schemeClr val="bg1"/>
                </a:solidFill>
                <a:latin typeface="Aptos" panose="020B0004020202020204" pitchFamily="34" charset="0"/>
              </a:rPr>
              <a:t>Reach out to the Societies Committee and Cash Office, possibly for a loan</a:t>
            </a:r>
          </a:p>
          <a:p>
            <a:pPr>
              <a:buClr>
                <a:schemeClr val="bg1"/>
              </a:buClr>
            </a:pPr>
            <a:r>
              <a:rPr lang="en-GB" b="1" dirty="0">
                <a:solidFill>
                  <a:schemeClr val="bg1"/>
                </a:solidFill>
                <a:latin typeface="Aptos" panose="020B0004020202020204" pitchFamily="34" charset="0"/>
              </a:rPr>
              <a:t>Tickets:</a:t>
            </a:r>
          </a:p>
          <a:p>
            <a:pPr lvl="1">
              <a:buClr>
                <a:schemeClr val="bg1"/>
              </a:buClr>
            </a:pPr>
            <a:r>
              <a:rPr lang="en-GB" b="1" dirty="0">
                <a:solidFill>
                  <a:schemeClr val="bg1"/>
                </a:solidFill>
                <a:latin typeface="Aptos" panose="020B0004020202020204" pitchFamily="34" charset="0"/>
              </a:rPr>
              <a:t>No FIXR Please – you can sell tickets via our website.</a:t>
            </a:r>
          </a:p>
          <a:p>
            <a:pPr lvl="1">
              <a:buClr>
                <a:schemeClr val="bg1"/>
              </a:buClr>
            </a:pPr>
            <a:r>
              <a:rPr lang="en-GB" b="1" dirty="0">
                <a:solidFill>
                  <a:schemeClr val="bg1"/>
                </a:solidFill>
                <a:latin typeface="Aptos" panose="020B0004020202020204" pitchFamily="34" charset="0"/>
              </a:rPr>
              <a:t>Do not decide on ticket price until you have all your quotes</a:t>
            </a:r>
          </a:p>
          <a:p>
            <a:pPr>
              <a:buClr>
                <a:schemeClr val="bg1"/>
              </a:buClr>
            </a:pPr>
            <a:r>
              <a:rPr lang="en-GB" b="1" dirty="0">
                <a:solidFill>
                  <a:schemeClr val="bg1"/>
                </a:solidFill>
                <a:latin typeface="Aptos" panose="020B0004020202020204" pitchFamily="34" charset="0"/>
              </a:rPr>
              <a:t>Contracts:</a:t>
            </a:r>
          </a:p>
          <a:p>
            <a:pPr lvl="1">
              <a:buClr>
                <a:schemeClr val="bg1"/>
              </a:buClr>
            </a:pPr>
            <a:r>
              <a:rPr lang="en-GB" b="1" dirty="0">
                <a:solidFill>
                  <a:schemeClr val="bg1"/>
                </a:solidFill>
                <a:latin typeface="Aptos" panose="020B0004020202020204" pitchFamily="34" charset="0"/>
              </a:rPr>
              <a:t>If you are not sure about a contract please talk to the Students’ Association</a:t>
            </a:r>
          </a:p>
        </p:txBody>
      </p:sp>
      <p:sp>
        <p:nvSpPr>
          <p:cNvPr id="8" name="Title 1">
            <a:extLst>
              <a:ext uri="{FF2B5EF4-FFF2-40B4-BE49-F238E27FC236}">
                <a16:creationId xmlns:a16="http://schemas.microsoft.com/office/drawing/2014/main" id="{592E371F-36C3-795B-E32A-C31369C14C5A}"/>
              </a:ext>
            </a:extLst>
          </p:cNvPr>
          <p:cNvSpPr txBox="1">
            <a:spLocks/>
          </p:cNvSpPr>
          <p:nvPr/>
        </p:nvSpPr>
        <p:spPr>
          <a:xfrm>
            <a:off x="278541" y="117352"/>
            <a:ext cx="8269624" cy="1325563"/>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GB" b="1" dirty="0">
                <a:latin typeface="Aptos" panose="020B0004020202020204" pitchFamily="34" charset="0"/>
              </a:rPr>
              <a:t>Other Important Points</a:t>
            </a:r>
          </a:p>
        </p:txBody>
      </p:sp>
    </p:spTree>
    <p:extLst>
      <p:ext uri="{BB962C8B-B14F-4D97-AF65-F5344CB8AC3E}">
        <p14:creationId xmlns:p14="http://schemas.microsoft.com/office/powerpoint/2010/main" val="37145648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2"/>
          <p:cNvSpPr/>
          <p:nvPr/>
        </p:nvSpPr>
        <p:spPr>
          <a:xfrm>
            <a:off x="0" y="0"/>
            <a:ext cx="12192000" cy="6858000"/>
          </a:xfrm>
          <a:prstGeom prst="rect">
            <a:avLst/>
          </a:prstGeom>
          <a:solidFill>
            <a:srgbClr val="D91B5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6" name="Google Shape;96;p2"/>
          <p:cNvSpPr txBox="1">
            <a:spLocks noGrp="1"/>
          </p:cNvSpPr>
          <p:nvPr>
            <p:ph type="title"/>
          </p:nvPr>
        </p:nvSpPr>
        <p:spPr>
          <a:xfrm>
            <a:off x="559065" y="625929"/>
            <a:ext cx="6113877" cy="992932"/>
          </a:xfrm>
          <a:prstGeom prst="rect">
            <a:avLst/>
          </a:prstGeom>
          <a:noFill/>
          <a:ln>
            <a:noFill/>
          </a:ln>
        </p:spPr>
        <p:txBody>
          <a:bodyPr spcFirstLastPara="1" wrap="square" lIns="91425" tIns="45700" rIns="91425" bIns="45700" anchor="b" anchorCtr="0">
            <a:normAutofit/>
          </a:bodyPr>
          <a:lstStyle/>
          <a:p>
            <a:pPr marL="0" lvl="0" indent="0" rtl="0">
              <a:lnSpc>
                <a:spcPct val="90000"/>
              </a:lnSpc>
              <a:spcBef>
                <a:spcPts val="0"/>
              </a:spcBef>
              <a:spcAft>
                <a:spcPts val="0"/>
              </a:spcAft>
              <a:buClr>
                <a:schemeClr val="lt1"/>
              </a:buClr>
              <a:buSzPts val="6000"/>
              <a:buFont typeface="Calibri"/>
              <a:buNone/>
            </a:pPr>
            <a:r>
              <a:rPr lang="en-GB" b="1" dirty="0">
                <a:solidFill>
                  <a:schemeClr val="lt1"/>
                </a:solidFill>
                <a:latin typeface="Aptos" panose="020B0004020202020204" pitchFamily="34" charset="0"/>
                <a:sym typeface="Calibri"/>
              </a:rPr>
              <a:t>Funding</a:t>
            </a:r>
            <a:endParaRPr b="1" dirty="0">
              <a:latin typeface="Aptos" panose="020B0004020202020204" pitchFamily="34" charset="0"/>
            </a:endParaRPr>
          </a:p>
        </p:txBody>
      </p:sp>
      <p:grpSp>
        <p:nvGrpSpPr>
          <p:cNvPr id="3" name="Group 2">
            <a:extLst>
              <a:ext uri="{FF2B5EF4-FFF2-40B4-BE49-F238E27FC236}">
                <a16:creationId xmlns:a16="http://schemas.microsoft.com/office/drawing/2014/main" id="{331E76A6-8312-1B64-85B5-1969F0724C9D}"/>
              </a:ext>
            </a:extLst>
          </p:cNvPr>
          <p:cNvGrpSpPr/>
          <p:nvPr/>
        </p:nvGrpSpPr>
        <p:grpSpPr>
          <a:xfrm rot="10800000">
            <a:off x="6019218" y="0"/>
            <a:ext cx="6172782" cy="6858000"/>
            <a:chOff x="2487385" y="-315686"/>
            <a:chExt cx="6172782" cy="6858000"/>
          </a:xfrm>
        </p:grpSpPr>
        <p:sp>
          <p:nvSpPr>
            <p:cNvPr id="98" name="Google Shape;98;p2"/>
            <p:cNvSpPr/>
            <p:nvPr/>
          </p:nvSpPr>
          <p:spPr>
            <a:xfrm flipH="1">
              <a:off x="2487385" y="-315686"/>
              <a:ext cx="6172782"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lt1">
                <a:alpha val="80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99" name="Google Shape;99;p2"/>
            <p:cNvSpPr/>
            <p:nvPr/>
          </p:nvSpPr>
          <p:spPr>
            <a:xfrm>
              <a:off x="2487385" y="-315686"/>
              <a:ext cx="6024154" cy="6858000"/>
            </a:xfrm>
            <a:custGeom>
              <a:avLst/>
              <a:gdLst/>
              <a:ahLst/>
              <a:cxnLst/>
              <a:rect l="l" t="t" r="r" b="b"/>
              <a:pathLst>
                <a:path w="6024154" h="6858000" extrusionOk="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grpSp>
      <p:pic>
        <p:nvPicPr>
          <p:cNvPr id="2" name="Picture 1" descr="A logo of a group of people&#10;&#10;Description automatically generated">
            <a:extLst>
              <a:ext uri="{FF2B5EF4-FFF2-40B4-BE49-F238E27FC236}">
                <a16:creationId xmlns:a16="http://schemas.microsoft.com/office/drawing/2014/main" id="{0D22D1F8-ECA3-3BE9-A2E9-43596126EFC4}"/>
              </a:ext>
            </a:extLst>
          </p:cNvPr>
          <p:cNvPicPr>
            <a:picLocks noChangeAspect="1"/>
          </p:cNvPicPr>
          <p:nvPr/>
        </p:nvPicPr>
        <p:blipFill>
          <a:blip r:embed="rId3"/>
          <a:stretch>
            <a:fillRect/>
          </a:stretch>
        </p:blipFill>
        <p:spPr>
          <a:xfrm>
            <a:off x="6821570" y="1334648"/>
            <a:ext cx="5368983" cy="5360065"/>
          </a:xfrm>
          <a:prstGeom prst="rect">
            <a:avLst/>
          </a:prstGeom>
        </p:spPr>
      </p:pic>
    </p:spTree>
    <p:extLst>
      <p:ext uri="{BB962C8B-B14F-4D97-AF65-F5344CB8AC3E}">
        <p14:creationId xmlns:p14="http://schemas.microsoft.com/office/powerpoint/2010/main" val="15571080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D91B5A"/>
        </a:solidFill>
        <a:effectLst/>
      </p:bgPr>
    </p:bg>
    <p:spTree>
      <p:nvGrpSpPr>
        <p:cNvPr id="1" name="Shape 262"/>
        <p:cNvGrpSpPr/>
        <p:nvPr/>
      </p:nvGrpSpPr>
      <p:grpSpPr>
        <a:xfrm>
          <a:off x="0" y="0"/>
          <a:ext cx="0" cy="0"/>
          <a:chOff x="0" y="0"/>
          <a:chExt cx="0" cy="0"/>
        </a:xfrm>
      </p:grpSpPr>
      <p:sp>
        <p:nvSpPr>
          <p:cNvPr id="265" name="Google Shape;265;p24"/>
          <p:cNvSpPr txBox="1">
            <a:spLocks noGrp="1"/>
          </p:cNvSpPr>
          <p:nvPr>
            <p:ph type="body" idx="1"/>
          </p:nvPr>
        </p:nvSpPr>
        <p:spPr>
          <a:xfrm>
            <a:off x="847344" y="1690688"/>
            <a:ext cx="10515600" cy="4921128"/>
          </a:xfrm>
          <a:prstGeom prst="rect">
            <a:avLst/>
          </a:prstGeom>
          <a:noFill/>
          <a:ln>
            <a:noFill/>
          </a:ln>
        </p:spPr>
        <p:txBody>
          <a:bodyPr spcFirstLastPara="1" wrap="square" lIns="91425" tIns="45700" rIns="91425" bIns="45700" anchor="t" anchorCtr="0">
            <a:normAutofit/>
          </a:bodyPr>
          <a:lstStyle/>
          <a:p>
            <a:pPr marL="620713" lvl="0" indent="-620713" algn="l" rtl="0">
              <a:lnSpc>
                <a:spcPct val="90000"/>
              </a:lnSpc>
              <a:spcBef>
                <a:spcPts val="0"/>
              </a:spcBef>
              <a:spcAft>
                <a:spcPts val="0"/>
              </a:spcAft>
              <a:buClr>
                <a:schemeClr val="bg1"/>
              </a:buClr>
              <a:buSzPts val="2800"/>
              <a:buFont typeface="Arial" panose="020B0604020202020204" pitchFamily="34" charset="0"/>
              <a:buChar char="•"/>
            </a:pPr>
            <a:r>
              <a:rPr lang="en-GB" b="1" dirty="0">
                <a:solidFill>
                  <a:schemeClr val="bg1"/>
                </a:solidFill>
                <a:latin typeface="Aptos" panose="020B0004020202020204" pitchFamily="34" charset="0"/>
              </a:rPr>
              <a:t>Societies can look for external funding.</a:t>
            </a:r>
            <a:endParaRPr b="1" dirty="0">
              <a:solidFill>
                <a:schemeClr val="bg1"/>
              </a:solidFill>
              <a:latin typeface="Aptos" panose="020B0004020202020204" pitchFamily="34" charset="0"/>
            </a:endParaRPr>
          </a:p>
          <a:p>
            <a:pPr marL="635000" indent="-457200">
              <a:buClr>
                <a:schemeClr val="bg1"/>
              </a:buClr>
              <a:buSzPts val="2800"/>
              <a:buFont typeface="Arial" panose="020B0604020202020204" pitchFamily="34" charset="0"/>
              <a:buChar char="•"/>
            </a:pPr>
            <a:endParaRPr b="1" dirty="0">
              <a:solidFill>
                <a:schemeClr val="bg1"/>
              </a:solidFill>
              <a:latin typeface="Aptos" panose="020B0004020202020204" pitchFamily="34" charset="0"/>
            </a:endParaRPr>
          </a:p>
          <a:p>
            <a:pPr marL="620713" lvl="0" indent="-620713" algn="l" rtl="0">
              <a:lnSpc>
                <a:spcPct val="90000"/>
              </a:lnSpc>
              <a:spcBef>
                <a:spcPts val="1000"/>
              </a:spcBef>
              <a:spcAft>
                <a:spcPts val="0"/>
              </a:spcAft>
              <a:buClr>
                <a:schemeClr val="bg1"/>
              </a:buClr>
              <a:buSzPts val="2800"/>
              <a:buFont typeface="Arial" panose="020B0604020202020204" pitchFamily="34" charset="0"/>
              <a:buChar char="•"/>
            </a:pPr>
            <a:r>
              <a:rPr lang="en-GB" b="1" dirty="0">
                <a:solidFill>
                  <a:schemeClr val="bg1"/>
                </a:solidFill>
                <a:latin typeface="Aptos" panose="020B0004020202020204" pitchFamily="34" charset="0"/>
              </a:rPr>
              <a:t>This may come from:</a:t>
            </a:r>
            <a:endParaRPr b="1" dirty="0">
              <a:solidFill>
                <a:schemeClr val="bg1"/>
              </a:solidFill>
              <a:latin typeface="Aptos" panose="020B0004020202020204" pitchFamily="34" charset="0"/>
            </a:endParaRPr>
          </a:p>
          <a:p>
            <a:pPr marL="1077913" lvl="1" indent="-620713" algn="l" rtl="0">
              <a:lnSpc>
                <a:spcPct val="90000"/>
              </a:lnSpc>
              <a:spcBef>
                <a:spcPts val="500"/>
              </a:spcBef>
              <a:spcAft>
                <a:spcPts val="0"/>
              </a:spcAft>
              <a:buClr>
                <a:schemeClr val="bg1"/>
              </a:buClr>
              <a:buSzPts val="2400"/>
              <a:buFont typeface="Arial" panose="020B0604020202020204" pitchFamily="34" charset="0"/>
              <a:buChar char="•"/>
            </a:pPr>
            <a:r>
              <a:rPr lang="en-GB" b="1" dirty="0">
                <a:solidFill>
                  <a:schemeClr val="bg1"/>
                </a:solidFill>
                <a:latin typeface="Aptos" panose="020B0004020202020204" pitchFamily="34" charset="0"/>
              </a:rPr>
              <a:t>Schools within the University.</a:t>
            </a:r>
            <a:endParaRPr b="1" dirty="0">
              <a:solidFill>
                <a:schemeClr val="bg1"/>
              </a:solidFill>
              <a:latin typeface="Aptos" panose="020B0004020202020204" pitchFamily="34" charset="0"/>
            </a:endParaRPr>
          </a:p>
          <a:p>
            <a:pPr marL="1077913" lvl="1" indent="-620713" algn="l" rtl="0">
              <a:lnSpc>
                <a:spcPct val="90000"/>
              </a:lnSpc>
              <a:spcBef>
                <a:spcPts val="500"/>
              </a:spcBef>
              <a:spcAft>
                <a:spcPts val="0"/>
              </a:spcAft>
              <a:buClr>
                <a:schemeClr val="bg1"/>
              </a:buClr>
              <a:buSzPts val="2400"/>
              <a:buFont typeface="Arial" panose="020B0604020202020204" pitchFamily="34" charset="0"/>
              <a:buChar char="•"/>
            </a:pPr>
            <a:r>
              <a:rPr lang="en-GB" b="1" dirty="0">
                <a:solidFill>
                  <a:schemeClr val="bg1"/>
                </a:solidFill>
                <a:latin typeface="Aptos" panose="020B0004020202020204" pitchFamily="34" charset="0"/>
              </a:rPr>
              <a:t>Local businesses.</a:t>
            </a:r>
            <a:endParaRPr b="1" dirty="0">
              <a:solidFill>
                <a:schemeClr val="bg1"/>
              </a:solidFill>
              <a:latin typeface="Aptos" panose="020B0004020202020204" pitchFamily="34" charset="0"/>
            </a:endParaRPr>
          </a:p>
          <a:p>
            <a:pPr marL="1077913" lvl="1" indent="-620713" algn="l" rtl="0">
              <a:lnSpc>
                <a:spcPct val="90000"/>
              </a:lnSpc>
              <a:spcBef>
                <a:spcPts val="500"/>
              </a:spcBef>
              <a:spcAft>
                <a:spcPts val="0"/>
              </a:spcAft>
              <a:buClr>
                <a:schemeClr val="bg1"/>
              </a:buClr>
              <a:buSzPts val="2400"/>
              <a:buFont typeface="Arial" panose="020B0604020202020204" pitchFamily="34" charset="0"/>
              <a:buChar char="•"/>
            </a:pPr>
            <a:r>
              <a:rPr lang="en-GB" b="1" dirty="0">
                <a:solidFill>
                  <a:schemeClr val="bg1"/>
                </a:solidFill>
                <a:latin typeface="Aptos" panose="020B0004020202020204" pitchFamily="34" charset="0"/>
              </a:rPr>
              <a:t>External companies and organisations.</a:t>
            </a:r>
            <a:endParaRPr b="1" dirty="0">
              <a:solidFill>
                <a:schemeClr val="bg1"/>
              </a:solidFill>
              <a:latin typeface="Aptos" panose="020B0004020202020204" pitchFamily="34" charset="0"/>
            </a:endParaRPr>
          </a:p>
          <a:p>
            <a:pPr marL="1077913" lvl="1" indent="-468313">
              <a:buClr>
                <a:schemeClr val="bg1"/>
              </a:buClr>
              <a:buSzPts val="2400"/>
              <a:buFont typeface="Arial" panose="020B0604020202020204" pitchFamily="34" charset="0"/>
              <a:buChar char="•"/>
            </a:pPr>
            <a:endParaRPr b="1" dirty="0">
              <a:solidFill>
                <a:schemeClr val="bg1"/>
              </a:solidFill>
              <a:latin typeface="Aptos" panose="020B0004020202020204" pitchFamily="34" charset="0"/>
            </a:endParaRPr>
          </a:p>
          <a:p>
            <a:pPr marL="620713" lvl="0" indent="-620713" algn="l" rtl="0">
              <a:lnSpc>
                <a:spcPct val="90000"/>
              </a:lnSpc>
              <a:spcBef>
                <a:spcPts val="1000"/>
              </a:spcBef>
              <a:spcAft>
                <a:spcPts val="0"/>
              </a:spcAft>
              <a:buClr>
                <a:schemeClr val="bg1"/>
              </a:buClr>
              <a:buSzPts val="2800"/>
              <a:buFont typeface="Arial" panose="020B0604020202020204" pitchFamily="34" charset="0"/>
              <a:buChar char="•"/>
            </a:pPr>
            <a:r>
              <a:rPr lang="en-GB" b="1" dirty="0">
                <a:solidFill>
                  <a:schemeClr val="bg1"/>
                </a:solidFill>
                <a:latin typeface="Aptos" panose="020B0004020202020204" pitchFamily="34" charset="0"/>
              </a:rPr>
              <a:t>Go to the Cash Office to review any sponsorship agreements / contracts with external companies before signing in order to ensure you get a good and fair deal!</a:t>
            </a:r>
            <a:endParaRPr b="1" dirty="0">
              <a:solidFill>
                <a:schemeClr val="bg1"/>
              </a:solidFill>
              <a:latin typeface="Aptos" panose="020B0004020202020204" pitchFamily="34" charset="0"/>
            </a:endParaRPr>
          </a:p>
          <a:p>
            <a:pPr marL="0" lvl="0" indent="0" algn="l" rtl="0">
              <a:lnSpc>
                <a:spcPct val="90000"/>
              </a:lnSpc>
              <a:spcBef>
                <a:spcPts val="1000"/>
              </a:spcBef>
              <a:spcAft>
                <a:spcPts val="0"/>
              </a:spcAft>
              <a:buClr>
                <a:schemeClr val="dk1"/>
              </a:buClr>
              <a:buSzPts val="2800"/>
              <a:buNone/>
            </a:pPr>
            <a:endParaRPr b="1" dirty="0">
              <a:solidFill>
                <a:schemeClr val="bg1"/>
              </a:solidFill>
              <a:latin typeface="Aptos" panose="020B0004020202020204" pitchFamily="34" charset="0"/>
            </a:endParaRPr>
          </a:p>
        </p:txBody>
      </p:sp>
      <p:sp>
        <p:nvSpPr>
          <p:cNvPr id="2" name="Title 1">
            <a:extLst>
              <a:ext uri="{FF2B5EF4-FFF2-40B4-BE49-F238E27FC236}">
                <a16:creationId xmlns:a16="http://schemas.microsoft.com/office/drawing/2014/main" id="{6F12362E-A6BF-D1F4-727A-C60F32D0A81D}"/>
              </a:ext>
            </a:extLst>
          </p:cNvPr>
          <p:cNvSpPr txBox="1">
            <a:spLocks/>
          </p:cNvSpPr>
          <p:nvPr/>
        </p:nvSpPr>
        <p:spPr>
          <a:xfrm>
            <a:off x="278541" y="117352"/>
            <a:ext cx="8269624" cy="1325563"/>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GB" b="1" dirty="0">
                <a:solidFill>
                  <a:schemeClr val="bg1"/>
                </a:solidFill>
                <a:latin typeface="Aptos" panose="020B0004020202020204" pitchFamily="34" charset="0"/>
              </a:rPr>
              <a:t>Sponsorship</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D91B5A"/>
        </a:solidFill>
        <a:effectLst/>
      </p:bgPr>
    </p:bg>
    <p:spTree>
      <p:nvGrpSpPr>
        <p:cNvPr id="1" name="Shape 269"/>
        <p:cNvGrpSpPr/>
        <p:nvPr/>
      </p:nvGrpSpPr>
      <p:grpSpPr>
        <a:xfrm>
          <a:off x="0" y="0"/>
          <a:ext cx="0" cy="0"/>
          <a:chOff x="0" y="0"/>
          <a:chExt cx="0" cy="0"/>
        </a:xfrm>
      </p:grpSpPr>
      <p:sp>
        <p:nvSpPr>
          <p:cNvPr id="272" name="Google Shape;272;p25"/>
          <p:cNvSpPr txBox="1">
            <a:spLocks noGrp="1"/>
          </p:cNvSpPr>
          <p:nvPr>
            <p:ph type="body" idx="1"/>
          </p:nvPr>
        </p:nvSpPr>
        <p:spPr>
          <a:xfrm>
            <a:off x="693303" y="1974897"/>
            <a:ext cx="10805394" cy="2908206"/>
          </a:xfrm>
          <a:prstGeom prst="rect">
            <a:avLst/>
          </a:prstGeom>
          <a:noFill/>
          <a:ln>
            <a:noFill/>
          </a:ln>
        </p:spPr>
        <p:txBody>
          <a:bodyPr spcFirstLastPara="1" wrap="square" lIns="91425" tIns="45700" rIns="91425" bIns="45700" anchor="t" anchorCtr="0">
            <a:normAutofit/>
          </a:bodyPr>
          <a:lstStyle/>
          <a:p>
            <a:pPr marL="620395" indent="-620395">
              <a:spcBef>
                <a:spcPts val="0"/>
              </a:spcBef>
              <a:buClr>
                <a:schemeClr val="bg1"/>
              </a:buClr>
              <a:buSzPts val="2800"/>
              <a:buFont typeface="Arial" panose="020B0604020202020204" pitchFamily="34" charset="0"/>
              <a:buChar char="•"/>
            </a:pPr>
            <a:r>
              <a:rPr lang="en-GB" b="1" dirty="0">
                <a:solidFill>
                  <a:schemeClr val="bg1"/>
                </a:solidFill>
                <a:latin typeface="Aptos" panose="020B0004020202020204" pitchFamily="34" charset="0"/>
              </a:rPr>
              <a:t>The Societies Committee has a budget of over £30,000 each year, some of this is reserved for Society awards, the rest is given out as Society Grants and Loans</a:t>
            </a:r>
          </a:p>
          <a:p>
            <a:pPr marL="620395" indent="-620395">
              <a:spcBef>
                <a:spcPts val="0"/>
              </a:spcBef>
              <a:buClr>
                <a:schemeClr val="bg1"/>
              </a:buClr>
              <a:buSzPts val="2800"/>
              <a:buFont typeface="Arial" panose="020B0604020202020204" pitchFamily="34" charset="0"/>
              <a:buChar char="•"/>
            </a:pPr>
            <a:endParaRPr b="1" dirty="0">
              <a:solidFill>
                <a:schemeClr val="bg1"/>
              </a:solidFill>
              <a:latin typeface="Aptos" panose="020B0004020202020204" pitchFamily="34" charset="0"/>
            </a:endParaRPr>
          </a:p>
          <a:p>
            <a:pPr marL="1077595" lvl="1" indent="-620395" algn="l" rtl="0">
              <a:lnSpc>
                <a:spcPct val="90000"/>
              </a:lnSpc>
              <a:spcBef>
                <a:spcPts val="500"/>
              </a:spcBef>
              <a:spcAft>
                <a:spcPts val="0"/>
              </a:spcAft>
              <a:buClr>
                <a:schemeClr val="bg1"/>
              </a:buClr>
              <a:buSzPts val="2400"/>
              <a:buFont typeface="Arial" panose="020B0604020202020204" pitchFamily="34" charset="0"/>
              <a:buChar char="•"/>
            </a:pPr>
            <a:r>
              <a:rPr lang="en-GB" b="1" dirty="0">
                <a:solidFill>
                  <a:schemeClr val="bg1"/>
                </a:solidFill>
                <a:latin typeface="Aptos" panose="020B0004020202020204" pitchFamily="34" charset="0"/>
              </a:rPr>
              <a:t>This money comes from profit in the Union (bars, Rector’s, fayres…).</a:t>
            </a:r>
            <a:endParaRPr b="1" dirty="0">
              <a:solidFill>
                <a:schemeClr val="bg1"/>
              </a:solidFill>
              <a:latin typeface="Aptos" panose="020B0004020202020204" pitchFamily="34" charset="0"/>
            </a:endParaRPr>
          </a:p>
          <a:p>
            <a:pPr marL="1077595" lvl="1" indent="-620395" algn="l" rtl="0">
              <a:lnSpc>
                <a:spcPct val="90000"/>
              </a:lnSpc>
              <a:spcBef>
                <a:spcPts val="500"/>
              </a:spcBef>
              <a:spcAft>
                <a:spcPts val="0"/>
              </a:spcAft>
              <a:buClr>
                <a:schemeClr val="bg1"/>
              </a:buClr>
              <a:buSzPts val="2400"/>
              <a:buFont typeface="Arial" panose="020B0604020202020204" pitchFamily="34" charset="0"/>
              <a:buChar char="•"/>
            </a:pPr>
            <a:r>
              <a:rPr lang="en-GB" b="1" dirty="0">
                <a:solidFill>
                  <a:schemeClr val="bg1"/>
                </a:solidFill>
                <a:latin typeface="Aptos" panose="020B0004020202020204" pitchFamily="34" charset="0"/>
              </a:rPr>
              <a:t>This is why when we fund an event we ask you to use Union services where possible.</a:t>
            </a:r>
          </a:p>
          <a:p>
            <a:pPr marL="1077595" lvl="1" indent="-620395" algn="l" rtl="0">
              <a:lnSpc>
                <a:spcPct val="90000"/>
              </a:lnSpc>
              <a:spcBef>
                <a:spcPts val="500"/>
              </a:spcBef>
              <a:spcAft>
                <a:spcPts val="0"/>
              </a:spcAft>
              <a:buClr>
                <a:schemeClr val="dk1"/>
              </a:buClr>
              <a:buSzPts val="2400"/>
              <a:buFont typeface="Arial" panose="020B0604020202020204" pitchFamily="34" charset="0"/>
              <a:buChar char="•"/>
            </a:pPr>
            <a:endParaRPr lang="en-GB" b="1" dirty="0">
              <a:solidFill>
                <a:schemeClr val="bg1"/>
              </a:solidFill>
              <a:latin typeface="Aptos" panose="020B0004020202020204" pitchFamily="34" charset="0"/>
            </a:endParaRPr>
          </a:p>
          <a:p>
            <a:pPr marL="1077595" lvl="1" indent="-620395" algn="l" rtl="0">
              <a:lnSpc>
                <a:spcPct val="90000"/>
              </a:lnSpc>
              <a:spcBef>
                <a:spcPts val="500"/>
              </a:spcBef>
              <a:spcAft>
                <a:spcPts val="0"/>
              </a:spcAft>
              <a:buClr>
                <a:schemeClr val="dk1"/>
              </a:buClr>
              <a:buSzPts val="2400"/>
              <a:buFont typeface="Arial" panose="020B0604020202020204" pitchFamily="34" charset="0"/>
              <a:buChar char="•"/>
            </a:pPr>
            <a:endParaRPr b="1" dirty="0">
              <a:solidFill>
                <a:schemeClr val="bg1"/>
              </a:solidFill>
              <a:latin typeface="Aptos" panose="020B0004020202020204" pitchFamily="34" charset="0"/>
            </a:endParaRPr>
          </a:p>
          <a:p>
            <a:pPr marL="1077595" lvl="1" indent="-467995" algn="l" rtl="0">
              <a:lnSpc>
                <a:spcPct val="90000"/>
              </a:lnSpc>
              <a:spcBef>
                <a:spcPts val="500"/>
              </a:spcBef>
              <a:spcAft>
                <a:spcPts val="0"/>
              </a:spcAft>
              <a:buClr>
                <a:schemeClr val="dk1"/>
              </a:buClr>
              <a:buSzPts val="2400"/>
              <a:buFont typeface="Noto Sans Symbols"/>
              <a:buNone/>
            </a:pPr>
            <a:endParaRPr dirty="0"/>
          </a:p>
          <a:p>
            <a:pPr marL="1077595" lvl="1" indent="-467995">
              <a:buSzPts val="2400"/>
              <a:buFont typeface="Noto Sans Symbols"/>
              <a:buNone/>
            </a:pPr>
            <a:endParaRPr lang="en-GB" dirty="0"/>
          </a:p>
          <a:p>
            <a:pPr marL="0" indent="0">
              <a:buSzPts val="2800"/>
              <a:buFont typeface="Arial"/>
              <a:buNone/>
            </a:pPr>
            <a:endParaRPr lang="en-GB" dirty="0"/>
          </a:p>
        </p:txBody>
      </p:sp>
      <p:sp>
        <p:nvSpPr>
          <p:cNvPr id="5" name="Title 1">
            <a:extLst>
              <a:ext uri="{FF2B5EF4-FFF2-40B4-BE49-F238E27FC236}">
                <a16:creationId xmlns:a16="http://schemas.microsoft.com/office/drawing/2014/main" id="{7FAEC807-9A64-A051-32D3-A11665498EDA}"/>
              </a:ext>
            </a:extLst>
          </p:cNvPr>
          <p:cNvSpPr txBox="1">
            <a:spLocks/>
          </p:cNvSpPr>
          <p:nvPr/>
        </p:nvSpPr>
        <p:spPr>
          <a:xfrm>
            <a:off x="278541" y="117352"/>
            <a:ext cx="9876678" cy="1325563"/>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GB" b="1" dirty="0">
                <a:solidFill>
                  <a:schemeClr val="bg1"/>
                </a:solidFill>
                <a:latin typeface="Aptos" panose="020B0004020202020204" pitchFamily="34" charset="0"/>
              </a:rPr>
              <a:t>Society Committee Grants and Loans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2EB3A-D36F-9E3D-3D65-15C267C4231D}"/>
              </a:ext>
            </a:extLst>
          </p:cNvPr>
          <p:cNvSpPr>
            <a:spLocks noGrp="1"/>
          </p:cNvSpPr>
          <p:nvPr>
            <p:ph type="title"/>
          </p:nvPr>
        </p:nvSpPr>
        <p:spPr>
          <a:xfrm>
            <a:off x="449623" y="152454"/>
            <a:ext cx="5257800" cy="1325563"/>
          </a:xfrm>
        </p:spPr>
        <p:txBody>
          <a:bodyPr/>
          <a:lstStyle/>
          <a:p>
            <a:r>
              <a:rPr lang="en-GB" b="1" dirty="0">
                <a:latin typeface="Aptos" panose="020B0004020202020204" pitchFamily="34" charset="0"/>
              </a:rPr>
              <a:t>The</a:t>
            </a:r>
            <a:r>
              <a:rPr lang="en-GB" b="1" dirty="0"/>
              <a:t> Role of Treasurer</a:t>
            </a:r>
          </a:p>
        </p:txBody>
      </p:sp>
      <p:sp>
        <p:nvSpPr>
          <p:cNvPr id="8" name="Rectangle: Rounded Corners 7">
            <a:extLst>
              <a:ext uri="{FF2B5EF4-FFF2-40B4-BE49-F238E27FC236}">
                <a16:creationId xmlns:a16="http://schemas.microsoft.com/office/drawing/2014/main" id="{23F15547-0751-9879-E527-963151FD42DB}"/>
              </a:ext>
            </a:extLst>
          </p:cNvPr>
          <p:cNvSpPr/>
          <p:nvPr/>
        </p:nvSpPr>
        <p:spPr>
          <a:xfrm>
            <a:off x="1441914" y="1550276"/>
            <a:ext cx="9308171" cy="1203434"/>
          </a:xfrm>
          <a:prstGeom prst="roundRect">
            <a:avLst/>
          </a:prstGeom>
          <a:solidFill>
            <a:srgbClr val="D91B5A"/>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2500" b="1" dirty="0">
                <a:latin typeface="Aptos" panose="020B0004020202020204" pitchFamily="34" charset="0"/>
              </a:rPr>
              <a:t>	Responsible for the Financial Management of the 	Society</a:t>
            </a:r>
          </a:p>
        </p:txBody>
      </p:sp>
      <p:sp>
        <p:nvSpPr>
          <p:cNvPr id="9" name="Rectangle: Rounded Corners 8">
            <a:extLst>
              <a:ext uri="{FF2B5EF4-FFF2-40B4-BE49-F238E27FC236}">
                <a16:creationId xmlns:a16="http://schemas.microsoft.com/office/drawing/2014/main" id="{A967831B-FD19-3A84-C7EF-21FBE3008FC9}"/>
              </a:ext>
            </a:extLst>
          </p:cNvPr>
          <p:cNvSpPr/>
          <p:nvPr/>
        </p:nvSpPr>
        <p:spPr>
          <a:xfrm>
            <a:off x="1441914" y="3227990"/>
            <a:ext cx="9308171" cy="1203434"/>
          </a:xfrm>
          <a:prstGeom prst="roundRect">
            <a:avLst/>
          </a:prstGeom>
          <a:solidFill>
            <a:srgbClr val="D91B5A"/>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2500" b="1" dirty="0">
                <a:latin typeface="Aptos" panose="020B0004020202020204" pitchFamily="34" charset="0"/>
              </a:rPr>
              <a:t>	Monitoring and managing the misappropriation of funds 	and debts that the Society may incur and is liable for</a:t>
            </a:r>
          </a:p>
        </p:txBody>
      </p:sp>
      <p:sp>
        <p:nvSpPr>
          <p:cNvPr id="10" name="Rectangle: Rounded Corners 9">
            <a:extLst>
              <a:ext uri="{FF2B5EF4-FFF2-40B4-BE49-F238E27FC236}">
                <a16:creationId xmlns:a16="http://schemas.microsoft.com/office/drawing/2014/main" id="{CCE90FF2-886B-2FA3-C771-190EB7336019}"/>
              </a:ext>
            </a:extLst>
          </p:cNvPr>
          <p:cNvSpPr/>
          <p:nvPr/>
        </p:nvSpPr>
        <p:spPr>
          <a:xfrm>
            <a:off x="1441914" y="4869669"/>
            <a:ext cx="9308171" cy="1203434"/>
          </a:xfrm>
          <a:prstGeom prst="roundRect">
            <a:avLst/>
          </a:prstGeom>
          <a:solidFill>
            <a:srgbClr val="D91B5A"/>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2500" b="1" dirty="0">
                <a:latin typeface="Aptos" panose="020B0004020202020204" pitchFamily="34" charset="0"/>
              </a:rPr>
              <a:t>	Engaging with the Societies Committee and Cash Office 	to avoid getting into any financial trouble</a:t>
            </a:r>
          </a:p>
        </p:txBody>
      </p:sp>
      <p:pic>
        <p:nvPicPr>
          <p:cNvPr id="7" name="Graphic 6" descr="Pound with solid fill">
            <a:extLst>
              <a:ext uri="{FF2B5EF4-FFF2-40B4-BE49-F238E27FC236}">
                <a16:creationId xmlns:a16="http://schemas.microsoft.com/office/drawing/2014/main" id="{73FC1689-580D-2ACE-7793-E5D31FE2FCB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08234" y="1688421"/>
            <a:ext cx="914400" cy="914400"/>
          </a:xfrm>
          <a:prstGeom prst="rect">
            <a:avLst/>
          </a:prstGeom>
        </p:spPr>
      </p:pic>
      <p:pic>
        <p:nvPicPr>
          <p:cNvPr id="12" name="Graphic 11" descr="Abacus with solid fill">
            <a:extLst>
              <a:ext uri="{FF2B5EF4-FFF2-40B4-BE49-F238E27FC236}">
                <a16:creationId xmlns:a16="http://schemas.microsoft.com/office/drawing/2014/main" id="{B5A1984B-5E73-C21C-E67F-879244F1CA6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508234" y="3372507"/>
            <a:ext cx="914400" cy="914400"/>
          </a:xfrm>
          <a:prstGeom prst="rect">
            <a:avLst/>
          </a:prstGeom>
        </p:spPr>
      </p:pic>
      <p:pic>
        <p:nvPicPr>
          <p:cNvPr id="14" name="Graphic 13" descr="Chat with solid fill">
            <a:extLst>
              <a:ext uri="{FF2B5EF4-FFF2-40B4-BE49-F238E27FC236}">
                <a16:creationId xmlns:a16="http://schemas.microsoft.com/office/drawing/2014/main" id="{6A330C5F-7416-735C-6C34-0B6D3F763063}"/>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508234" y="5014186"/>
            <a:ext cx="914400" cy="914400"/>
          </a:xfrm>
          <a:prstGeom prst="rect">
            <a:avLst/>
          </a:prstGeom>
        </p:spPr>
      </p:pic>
    </p:spTree>
    <p:extLst>
      <p:ext uri="{BB962C8B-B14F-4D97-AF65-F5344CB8AC3E}">
        <p14:creationId xmlns:p14="http://schemas.microsoft.com/office/powerpoint/2010/main" val="35855109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D91B5A"/>
        </a:solidFill>
        <a:effectLst/>
      </p:bgPr>
    </p:bg>
    <p:spTree>
      <p:nvGrpSpPr>
        <p:cNvPr id="1" name="Shape 276"/>
        <p:cNvGrpSpPr/>
        <p:nvPr/>
      </p:nvGrpSpPr>
      <p:grpSpPr>
        <a:xfrm>
          <a:off x="0" y="0"/>
          <a:ext cx="0" cy="0"/>
          <a:chOff x="0" y="0"/>
          <a:chExt cx="0" cy="0"/>
        </a:xfrm>
      </p:grpSpPr>
      <p:sp>
        <p:nvSpPr>
          <p:cNvPr id="279" name="Google Shape;279;p26"/>
          <p:cNvSpPr txBox="1">
            <a:spLocks noGrp="1"/>
          </p:cNvSpPr>
          <p:nvPr>
            <p:ph type="body" idx="1"/>
          </p:nvPr>
        </p:nvSpPr>
        <p:spPr>
          <a:xfrm>
            <a:off x="185749" y="1685309"/>
            <a:ext cx="11825164" cy="4921128"/>
          </a:xfrm>
          <a:prstGeom prst="rect">
            <a:avLst/>
          </a:prstGeom>
          <a:noFill/>
          <a:ln>
            <a:noFill/>
          </a:ln>
        </p:spPr>
        <p:txBody>
          <a:bodyPr spcFirstLastPara="1" wrap="square" lIns="91425" tIns="45700" rIns="91425" bIns="45700" anchor="t" anchorCtr="0">
            <a:normAutofit/>
          </a:bodyPr>
          <a:lstStyle/>
          <a:p>
            <a:pPr marL="342900">
              <a:lnSpc>
                <a:spcPct val="70000"/>
              </a:lnSpc>
              <a:spcBef>
                <a:spcPts val="0"/>
              </a:spcBef>
              <a:buClr>
                <a:schemeClr val="bg1"/>
              </a:buClr>
              <a:buSzPts val="1860"/>
            </a:pPr>
            <a:r>
              <a:rPr lang="en-GB" b="1" dirty="0">
                <a:solidFill>
                  <a:schemeClr val="bg1"/>
                </a:solidFill>
                <a:latin typeface="Aptos" panose="020B0004020202020204" pitchFamily="34" charset="0"/>
              </a:rPr>
              <a:t>Download the form from the Union website.</a:t>
            </a:r>
            <a:endParaRPr b="1" dirty="0">
              <a:solidFill>
                <a:schemeClr val="bg1"/>
              </a:solidFill>
              <a:latin typeface="Aptos" panose="020B0004020202020204" pitchFamily="34" charset="0"/>
            </a:endParaRPr>
          </a:p>
          <a:p>
            <a:pPr marL="342900">
              <a:lnSpc>
                <a:spcPct val="70000"/>
              </a:lnSpc>
              <a:buClr>
                <a:schemeClr val="bg1"/>
              </a:buClr>
            </a:pPr>
            <a:r>
              <a:rPr lang="en-GB" b="1" dirty="0">
                <a:solidFill>
                  <a:schemeClr val="bg1"/>
                </a:solidFill>
                <a:latin typeface="Aptos" panose="020B0004020202020204" pitchFamily="34" charset="0"/>
              </a:rPr>
              <a:t>Send a risk assessment for your event to </a:t>
            </a:r>
            <a:r>
              <a:rPr lang="en-GB" b="1" dirty="0" err="1">
                <a:solidFill>
                  <a:schemeClr val="bg1"/>
                </a:solidFill>
                <a:latin typeface="Aptos" panose="020B0004020202020204" pitchFamily="34" charset="0"/>
              </a:rPr>
              <a:t>unionra</a:t>
            </a:r>
            <a:r>
              <a:rPr lang="en-GB" b="1" dirty="0">
                <a:solidFill>
                  <a:schemeClr val="bg1"/>
                </a:solidFill>
                <a:latin typeface="Aptos" panose="020B0004020202020204" pitchFamily="34" charset="0"/>
              </a:rPr>
              <a:t>@.</a:t>
            </a:r>
          </a:p>
          <a:p>
            <a:pPr marL="342900">
              <a:lnSpc>
                <a:spcPct val="70000"/>
              </a:lnSpc>
              <a:buClr>
                <a:schemeClr val="bg1"/>
              </a:buClr>
              <a:buSzPts val="1860"/>
            </a:pPr>
            <a:r>
              <a:rPr lang="en-GB" b="1" dirty="0">
                <a:solidFill>
                  <a:schemeClr val="bg1"/>
                </a:solidFill>
                <a:latin typeface="Aptos" panose="020B0004020202020204" pitchFamily="34" charset="0"/>
              </a:rPr>
              <a:t>Email the completed form and the approved risk assessment to </a:t>
            </a:r>
            <a:r>
              <a:rPr lang="en-GB" b="1" dirty="0" err="1">
                <a:solidFill>
                  <a:schemeClr val="bg1"/>
                </a:solidFill>
                <a:latin typeface="Aptos" panose="020B0004020202020204" pitchFamily="34" charset="0"/>
              </a:rPr>
              <a:t>socgrants</a:t>
            </a:r>
            <a:r>
              <a:rPr lang="en-GB" b="1" dirty="0">
                <a:solidFill>
                  <a:schemeClr val="bg1"/>
                </a:solidFill>
                <a:latin typeface="Aptos" panose="020B0004020202020204" pitchFamily="34" charset="0"/>
              </a:rPr>
              <a:t>@ and go to the Societies Committee Office Hours to discuss the grant.</a:t>
            </a:r>
          </a:p>
          <a:p>
            <a:pPr marL="342900">
              <a:lnSpc>
                <a:spcPct val="70000"/>
              </a:lnSpc>
              <a:buClr>
                <a:schemeClr val="bg1"/>
              </a:buClr>
              <a:buSzPts val="1860"/>
            </a:pPr>
            <a:r>
              <a:rPr lang="en-GB" b="1" dirty="0">
                <a:solidFill>
                  <a:schemeClr val="bg1"/>
                </a:solidFill>
                <a:latin typeface="Aptos" panose="020B0004020202020204" pitchFamily="34" charset="0"/>
              </a:rPr>
              <a:t>The Societies Committee reviews grants at their weekly meeting. If your grant exceeds £500, you will be asked to present the grant to the committee and the Office Hours of the Grants’ Officer.</a:t>
            </a:r>
            <a:endParaRPr b="1" dirty="0">
              <a:solidFill>
                <a:schemeClr val="bg1"/>
              </a:solidFill>
              <a:latin typeface="Aptos" panose="020B0004020202020204" pitchFamily="34" charset="0"/>
            </a:endParaRPr>
          </a:p>
          <a:p>
            <a:pPr marL="342900">
              <a:lnSpc>
                <a:spcPct val="70000"/>
              </a:lnSpc>
              <a:buClr>
                <a:schemeClr val="bg1"/>
              </a:buClr>
              <a:buSzPts val="1860"/>
            </a:pPr>
            <a:r>
              <a:rPr lang="en-GB" b="1" dirty="0">
                <a:solidFill>
                  <a:schemeClr val="bg1"/>
                </a:solidFill>
                <a:latin typeface="Aptos" panose="020B0004020202020204" pitchFamily="34" charset="0"/>
              </a:rPr>
              <a:t>You will hear back within 3 days. If you get a grant, you will receive a Grant Receipt via email.</a:t>
            </a:r>
          </a:p>
          <a:p>
            <a:pPr marL="342900">
              <a:lnSpc>
                <a:spcPct val="70000"/>
              </a:lnSpc>
              <a:buClr>
                <a:schemeClr val="bg1"/>
              </a:buClr>
              <a:buSzPts val="1860"/>
            </a:pPr>
            <a:r>
              <a:rPr lang="en-GB" b="1" dirty="0">
                <a:solidFill>
                  <a:schemeClr val="bg1"/>
                </a:solidFill>
                <a:latin typeface="Aptos" panose="020B0004020202020204" pitchFamily="34" charset="0"/>
              </a:rPr>
              <a:t>You can use the Grant receipt to claim money back for purchases related to the event, bring physical receipts to the Cash Office in the Union, or send an invoice to </a:t>
            </a:r>
            <a:r>
              <a:rPr lang="en-GB" b="1" dirty="0" err="1">
                <a:solidFill>
                  <a:schemeClr val="bg1"/>
                </a:solidFill>
                <a:latin typeface="Aptos" panose="020B0004020202020204" pitchFamily="34" charset="0"/>
              </a:rPr>
              <a:t>unionfinance</a:t>
            </a:r>
            <a:r>
              <a:rPr lang="en-GB" b="1" dirty="0">
                <a:solidFill>
                  <a:schemeClr val="bg1"/>
                </a:solidFill>
                <a:latin typeface="Aptos" panose="020B0004020202020204" pitchFamily="34" charset="0"/>
              </a:rPr>
              <a:t>@ asking them to pay directly.</a:t>
            </a:r>
          </a:p>
          <a:p>
            <a:pPr marL="0" indent="0">
              <a:lnSpc>
                <a:spcPct val="70000"/>
              </a:lnSpc>
              <a:buSzPts val="1860"/>
              <a:buNone/>
            </a:pPr>
            <a:endParaRPr lang="en-GB" sz="1860" dirty="0"/>
          </a:p>
        </p:txBody>
      </p:sp>
      <p:sp>
        <p:nvSpPr>
          <p:cNvPr id="2" name="Title 1">
            <a:extLst>
              <a:ext uri="{FF2B5EF4-FFF2-40B4-BE49-F238E27FC236}">
                <a16:creationId xmlns:a16="http://schemas.microsoft.com/office/drawing/2014/main" id="{BE99FD7F-4337-28B0-863B-B40AF10EB29B}"/>
              </a:ext>
            </a:extLst>
          </p:cNvPr>
          <p:cNvSpPr txBox="1">
            <a:spLocks/>
          </p:cNvSpPr>
          <p:nvPr/>
        </p:nvSpPr>
        <p:spPr>
          <a:xfrm>
            <a:off x="185749" y="145228"/>
            <a:ext cx="11425781" cy="1325563"/>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GB" b="1" dirty="0">
                <a:solidFill>
                  <a:schemeClr val="bg1"/>
                </a:solidFill>
                <a:latin typeface="Aptos" panose="020B0004020202020204" pitchFamily="34" charset="0"/>
              </a:rPr>
              <a:t>Applying for Society Committee Grants and Loans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83"/>
        <p:cNvGrpSpPr/>
        <p:nvPr/>
      </p:nvGrpSpPr>
      <p:grpSpPr>
        <a:xfrm>
          <a:off x="0" y="0"/>
          <a:ext cx="0" cy="0"/>
          <a:chOff x="0" y="0"/>
          <a:chExt cx="0" cy="0"/>
        </a:xfrm>
      </p:grpSpPr>
      <p:sp>
        <p:nvSpPr>
          <p:cNvPr id="284" name="Google Shape;284;p27"/>
          <p:cNvSpPr txBox="1">
            <a:spLocks noGrp="1"/>
          </p:cNvSpPr>
          <p:nvPr>
            <p:ph type="title"/>
          </p:nvPr>
        </p:nvSpPr>
        <p:spPr>
          <a:xfrm>
            <a:off x="208381" y="203761"/>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b="1" dirty="0">
                <a:solidFill>
                  <a:srgbClr val="D91B5A"/>
                </a:solidFill>
                <a:latin typeface="Aptos" panose="020B0004020202020204" pitchFamily="34" charset="0"/>
              </a:rPr>
              <a:t>The Grant Form</a:t>
            </a:r>
            <a:endParaRPr b="1" dirty="0">
              <a:solidFill>
                <a:srgbClr val="D91B5A"/>
              </a:solidFill>
              <a:latin typeface="Aptos" panose="020B0004020202020204" pitchFamily="34" charset="0"/>
            </a:endParaRPr>
          </a:p>
        </p:txBody>
      </p:sp>
      <p:pic>
        <p:nvPicPr>
          <p:cNvPr id="2" name="Picture 1" descr="A document with text and numbers&#10;&#10;Description automatically generated">
            <a:extLst>
              <a:ext uri="{FF2B5EF4-FFF2-40B4-BE49-F238E27FC236}">
                <a16:creationId xmlns:a16="http://schemas.microsoft.com/office/drawing/2014/main" id="{310D33D5-B14E-56FD-1A79-D6777227AE58}"/>
              </a:ext>
            </a:extLst>
          </p:cNvPr>
          <p:cNvPicPr>
            <a:picLocks noChangeAspect="1"/>
          </p:cNvPicPr>
          <p:nvPr/>
        </p:nvPicPr>
        <p:blipFill rotWithShape="1">
          <a:blip r:embed="rId3"/>
          <a:srcRect t="53068" r="-103"/>
          <a:stretch/>
        </p:blipFill>
        <p:spPr>
          <a:xfrm>
            <a:off x="1581972" y="1487098"/>
            <a:ext cx="8748889" cy="5072423"/>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90"/>
        <p:cNvGrpSpPr/>
        <p:nvPr/>
      </p:nvGrpSpPr>
      <p:grpSpPr>
        <a:xfrm>
          <a:off x="0" y="0"/>
          <a:ext cx="0" cy="0"/>
          <a:chOff x="0" y="0"/>
          <a:chExt cx="0" cy="0"/>
        </a:xfrm>
      </p:grpSpPr>
      <p:pic>
        <p:nvPicPr>
          <p:cNvPr id="3" name="Picture 2" descr="A green and white document with numbers and a number&#10;&#10;Description automatically generated">
            <a:extLst>
              <a:ext uri="{FF2B5EF4-FFF2-40B4-BE49-F238E27FC236}">
                <a16:creationId xmlns:a16="http://schemas.microsoft.com/office/drawing/2014/main" id="{25769185-3437-8DDD-051E-4E5E549DAEC4}"/>
              </a:ext>
            </a:extLst>
          </p:cNvPr>
          <p:cNvPicPr>
            <a:picLocks noChangeAspect="1"/>
          </p:cNvPicPr>
          <p:nvPr/>
        </p:nvPicPr>
        <p:blipFill>
          <a:blip r:embed="rId3"/>
          <a:stretch>
            <a:fillRect/>
          </a:stretch>
        </p:blipFill>
        <p:spPr>
          <a:xfrm>
            <a:off x="1295400" y="1543291"/>
            <a:ext cx="9843449" cy="4949584"/>
          </a:xfrm>
          <a:prstGeom prst="rect">
            <a:avLst/>
          </a:prstGeom>
        </p:spPr>
      </p:pic>
      <p:sp>
        <p:nvSpPr>
          <p:cNvPr id="5" name="Google Shape;284;p27">
            <a:extLst>
              <a:ext uri="{FF2B5EF4-FFF2-40B4-BE49-F238E27FC236}">
                <a16:creationId xmlns:a16="http://schemas.microsoft.com/office/drawing/2014/main" id="{6B3D16EB-64F8-DDE0-92B8-5397B99F80DF}"/>
              </a:ext>
            </a:extLst>
          </p:cNvPr>
          <p:cNvSpPr txBox="1">
            <a:spLocks noGrp="1"/>
          </p:cNvSpPr>
          <p:nvPr>
            <p:ph type="title"/>
          </p:nvPr>
        </p:nvSpPr>
        <p:spPr>
          <a:xfrm>
            <a:off x="208381" y="203761"/>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b="1" dirty="0">
                <a:solidFill>
                  <a:srgbClr val="D91B5A"/>
                </a:solidFill>
                <a:latin typeface="Aptos" panose="020B0004020202020204" pitchFamily="34" charset="0"/>
              </a:rPr>
              <a:t>The Grant Form</a:t>
            </a:r>
            <a:endParaRPr b="1" dirty="0">
              <a:solidFill>
                <a:srgbClr val="D91B5A"/>
              </a:solidFill>
              <a:latin typeface="Aptos" panose="020B0004020202020204"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97"/>
        <p:cNvGrpSpPr/>
        <p:nvPr/>
      </p:nvGrpSpPr>
      <p:grpSpPr>
        <a:xfrm>
          <a:off x="0" y="0"/>
          <a:ext cx="0" cy="0"/>
          <a:chOff x="0" y="0"/>
          <a:chExt cx="0" cy="0"/>
        </a:xfrm>
      </p:grpSpPr>
      <p:pic>
        <p:nvPicPr>
          <p:cNvPr id="2" name="Picture 1" descr="A green rectangle with black text&#10;&#10;Description automatically generated">
            <a:extLst>
              <a:ext uri="{FF2B5EF4-FFF2-40B4-BE49-F238E27FC236}">
                <a16:creationId xmlns:a16="http://schemas.microsoft.com/office/drawing/2014/main" id="{BBF27B7A-62C5-38B6-8401-825CAFEDF25C}"/>
              </a:ext>
            </a:extLst>
          </p:cNvPr>
          <p:cNvPicPr>
            <a:picLocks noChangeAspect="1"/>
          </p:cNvPicPr>
          <p:nvPr/>
        </p:nvPicPr>
        <p:blipFill>
          <a:blip r:embed="rId3"/>
          <a:stretch>
            <a:fillRect/>
          </a:stretch>
        </p:blipFill>
        <p:spPr>
          <a:xfrm>
            <a:off x="2847975" y="1408116"/>
            <a:ext cx="6496050" cy="4762500"/>
          </a:xfrm>
          <a:prstGeom prst="rect">
            <a:avLst/>
          </a:prstGeom>
        </p:spPr>
      </p:pic>
      <p:sp>
        <p:nvSpPr>
          <p:cNvPr id="5" name="Google Shape;284;p27">
            <a:extLst>
              <a:ext uri="{FF2B5EF4-FFF2-40B4-BE49-F238E27FC236}">
                <a16:creationId xmlns:a16="http://schemas.microsoft.com/office/drawing/2014/main" id="{C2E46D64-3DF2-74A3-B4AA-B63B6EC112AC}"/>
              </a:ext>
            </a:extLst>
          </p:cNvPr>
          <p:cNvSpPr txBox="1">
            <a:spLocks noGrp="1"/>
          </p:cNvSpPr>
          <p:nvPr>
            <p:ph type="title"/>
          </p:nvPr>
        </p:nvSpPr>
        <p:spPr>
          <a:xfrm>
            <a:off x="256790" y="203761"/>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b="1" dirty="0">
                <a:solidFill>
                  <a:srgbClr val="D91B5A"/>
                </a:solidFill>
                <a:latin typeface="Aptos" panose="020B0004020202020204" pitchFamily="34" charset="0"/>
              </a:rPr>
              <a:t>The Grant Form</a:t>
            </a:r>
            <a:endParaRPr b="1" dirty="0">
              <a:solidFill>
                <a:srgbClr val="D91B5A"/>
              </a:solidFill>
              <a:latin typeface="Aptos" panose="020B0004020202020204"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D91B5A"/>
        </a:solidFill>
        <a:effectLst/>
      </p:bgPr>
    </p:bg>
    <p:spTree>
      <p:nvGrpSpPr>
        <p:cNvPr id="1" name="Shape 311"/>
        <p:cNvGrpSpPr/>
        <p:nvPr/>
      </p:nvGrpSpPr>
      <p:grpSpPr>
        <a:xfrm>
          <a:off x="0" y="0"/>
          <a:ext cx="0" cy="0"/>
          <a:chOff x="0" y="0"/>
          <a:chExt cx="0" cy="0"/>
        </a:xfrm>
      </p:grpSpPr>
      <p:sp>
        <p:nvSpPr>
          <p:cNvPr id="3" name="Text Placeholder 2">
            <a:extLst>
              <a:ext uri="{FF2B5EF4-FFF2-40B4-BE49-F238E27FC236}">
                <a16:creationId xmlns:a16="http://schemas.microsoft.com/office/drawing/2014/main" id="{C6643D44-040B-64DA-3539-E82A2CA3B14C}"/>
              </a:ext>
            </a:extLst>
          </p:cNvPr>
          <p:cNvSpPr>
            <a:spLocks noGrp="1"/>
          </p:cNvSpPr>
          <p:nvPr>
            <p:ph type="body" idx="1"/>
          </p:nvPr>
        </p:nvSpPr>
        <p:spPr>
          <a:xfrm>
            <a:off x="118241" y="1716858"/>
            <a:ext cx="11955517" cy="2758325"/>
          </a:xfrm>
        </p:spPr>
        <p:txBody>
          <a:bodyPr spcFirstLastPara="1" wrap="square" lIns="91425" tIns="45700" rIns="91425" bIns="45700" anchor="t" anchorCtr="0">
            <a:noAutofit/>
          </a:bodyPr>
          <a:lstStyle/>
          <a:p>
            <a:pPr>
              <a:buClr>
                <a:schemeClr val="bg1"/>
              </a:buClr>
            </a:pPr>
            <a:r>
              <a:rPr lang="en-US" sz="2000" b="1" dirty="0">
                <a:solidFill>
                  <a:schemeClr val="bg1"/>
                </a:solidFill>
                <a:latin typeface="Aptos" panose="020B0004020202020204" pitchFamily="34" charset="0"/>
              </a:rPr>
              <a:t>Any Societies Fund Grant or Loan is given on the </a:t>
            </a:r>
            <a:r>
              <a:rPr lang="en-US" sz="2000" b="1" dirty="0" err="1">
                <a:solidFill>
                  <a:schemeClr val="bg1"/>
                </a:solidFill>
                <a:latin typeface="Aptos" panose="020B0004020202020204" pitchFamily="34" charset="0"/>
              </a:rPr>
              <a:t>fufilment</a:t>
            </a:r>
            <a:r>
              <a:rPr lang="en-US" sz="2000" b="1" dirty="0">
                <a:solidFill>
                  <a:schemeClr val="bg1"/>
                </a:solidFill>
                <a:latin typeface="Aptos" panose="020B0004020202020204" pitchFamily="34" charset="0"/>
              </a:rPr>
              <a:t> of the purpose of the Societies Fund which is to:</a:t>
            </a:r>
          </a:p>
          <a:p>
            <a:pPr>
              <a:buClr>
                <a:schemeClr val="bg1"/>
              </a:buClr>
            </a:pPr>
            <a:r>
              <a:rPr lang="en-US" sz="2000" b="1" dirty="0">
                <a:solidFill>
                  <a:schemeClr val="bg1"/>
                </a:solidFill>
                <a:latin typeface="Aptos" panose="020B0004020202020204" pitchFamily="34" charset="0"/>
              </a:rPr>
              <a:t>Encourage growth and development of Affiliated Societies by:</a:t>
            </a:r>
          </a:p>
          <a:p>
            <a:pPr lvl="1">
              <a:buClr>
                <a:schemeClr val="bg1"/>
              </a:buClr>
            </a:pPr>
            <a:r>
              <a:rPr lang="en-US" sz="2000" b="1" dirty="0">
                <a:solidFill>
                  <a:schemeClr val="bg1"/>
                </a:solidFill>
                <a:latin typeface="Aptos" panose="020B0004020202020204" pitchFamily="34" charset="0"/>
              </a:rPr>
              <a:t>Providing startup funding in the form of grants for new projects and events which would further the aims of the Society but would otherwise pose a financial risk to the Society.</a:t>
            </a:r>
          </a:p>
          <a:p>
            <a:pPr lvl="2">
              <a:buClr>
                <a:schemeClr val="bg1"/>
              </a:buClr>
            </a:pPr>
            <a:r>
              <a:rPr lang="en-US" b="1" dirty="0">
                <a:solidFill>
                  <a:schemeClr val="bg1"/>
                </a:solidFill>
                <a:latin typeface="Aptos" panose="020B0004020202020204" pitchFamily="34" charset="0"/>
              </a:rPr>
              <a:t>Societies are expected to use information from the project/event to determine whether it is financially viable for the Society to host independent of external funding.</a:t>
            </a:r>
          </a:p>
          <a:p>
            <a:pPr lvl="1">
              <a:buClr>
                <a:schemeClr val="bg1"/>
              </a:buClr>
            </a:pPr>
            <a:r>
              <a:rPr lang="en-US" sz="2000" b="1" dirty="0">
                <a:solidFill>
                  <a:schemeClr val="bg1"/>
                </a:solidFill>
                <a:latin typeface="Aptos" panose="020B0004020202020204" pitchFamily="34" charset="0"/>
              </a:rPr>
              <a:t>Providing startup funding in the form of loans for events expected to provide significant income to the Society.</a:t>
            </a:r>
          </a:p>
          <a:p>
            <a:pPr lvl="1">
              <a:buClr>
                <a:schemeClr val="bg1"/>
              </a:buClr>
            </a:pPr>
            <a:r>
              <a:rPr lang="en-US" sz="2000" b="1" dirty="0">
                <a:solidFill>
                  <a:schemeClr val="bg1"/>
                </a:solidFill>
                <a:latin typeface="Aptos" panose="020B0004020202020204" pitchFamily="34" charset="0"/>
              </a:rPr>
              <a:t>Providing grants to improve existing projects and events by altering them in a substantial way compared to past versions of the event/project.</a:t>
            </a:r>
          </a:p>
          <a:p>
            <a:pPr lvl="2">
              <a:buClr>
                <a:schemeClr val="bg1"/>
              </a:buClr>
            </a:pPr>
            <a:r>
              <a:rPr lang="en-US" b="1" dirty="0">
                <a:solidFill>
                  <a:schemeClr val="bg1"/>
                </a:solidFill>
                <a:latin typeface="Aptos" panose="020B0004020202020204" pitchFamily="34" charset="0"/>
              </a:rPr>
              <a:t>Societies are expected to use information from the project/event to determine whether it is financially viable for the event/project to incorporate these changes </a:t>
            </a:r>
            <a:r>
              <a:rPr lang="en-US" b="1" dirty="0" err="1">
                <a:solidFill>
                  <a:schemeClr val="bg1"/>
                </a:solidFill>
                <a:latin typeface="Aptos" panose="020B0004020202020204" pitchFamily="34" charset="0"/>
              </a:rPr>
              <a:t>independtly</a:t>
            </a:r>
            <a:r>
              <a:rPr lang="en-US" b="1" dirty="0">
                <a:solidFill>
                  <a:schemeClr val="bg1"/>
                </a:solidFill>
                <a:latin typeface="Aptos" panose="020B0004020202020204" pitchFamily="34" charset="0"/>
              </a:rPr>
              <a:t> from external funding.</a:t>
            </a:r>
          </a:p>
        </p:txBody>
      </p:sp>
      <p:sp>
        <p:nvSpPr>
          <p:cNvPr id="4" name="Title 3">
            <a:extLst>
              <a:ext uri="{FF2B5EF4-FFF2-40B4-BE49-F238E27FC236}">
                <a16:creationId xmlns:a16="http://schemas.microsoft.com/office/drawing/2014/main" id="{47813466-1724-465B-91D2-4C3460CB2A36}"/>
              </a:ext>
            </a:extLst>
          </p:cNvPr>
          <p:cNvSpPr>
            <a:spLocks noGrp="1"/>
          </p:cNvSpPr>
          <p:nvPr>
            <p:ph type="title"/>
          </p:nvPr>
        </p:nvSpPr>
        <p:spPr>
          <a:xfrm>
            <a:off x="268045" y="198381"/>
            <a:ext cx="10515600" cy="1325563"/>
          </a:xfrm>
        </p:spPr>
        <p:txBody>
          <a:bodyPr/>
          <a:lstStyle/>
          <a:p>
            <a:r>
              <a:rPr lang="en-GB" b="1" dirty="0">
                <a:solidFill>
                  <a:schemeClr val="bg1"/>
                </a:solidFill>
                <a:latin typeface="Aptos" panose="020B0004020202020204" pitchFamily="34" charset="0"/>
              </a:rPr>
              <a:t>The Societies Committee’s Funds Terms of Reference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D91B5A"/>
        </a:solidFill>
        <a:effectLst/>
      </p:bgPr>
    </p:bg>
    <p:spTree>
      <p:nvGrpSpPr>
        <p:cNvPr id="1" name="Shape 311"/>
        <p:cNvGrpSpPr/>
        <p:nvPr/>
      </p:nvGrpSpPr>
      <p:grpSpPr>
        <a:xfrm>
          <a:off x="0" y="0"/>
          <a:ext cx="0" cy="0"/>
          <a:chOff x="0" y="0"/>
          <a:chExt cx="0" cy="0"/>
        </a:xfrm>
      </p:grpSpPr>
      <p:sp>
        <p:nvSpPr>
          <p:cNvPr id="3" name="Text Placeholder 2">
            <a:extLst>
              <a:ext uri="{FF2B5EF4-FFF2-40B4-BE49-F238E27FC236}">
                <a16:creationId xmlns:a16="http://schemas.microsoft.com/office/drawing/2014/main" id="{C6643D44-040B-64DA-3539-E82A2CA3B14C}"/>
              </a:ext>
            </a:extLst>
          </p:cNvPr>
          <p:cNvSpPr>
            <a:spLocks noGrp="1"/>
          </p:cNvSpPr>
          <p:nvPr>
            <p:ph type="body" idx="1"/>
          </p:nvPr>
        </p:nvSpPr>
        <p:spPr>
          <a:xfrm>
            <a:off x="118241" y="1351095"/>
            <a:ext cx="11955517" cy="5662890"/>
          </a:xfrm>
        </p:spPr>
        <p:txBody>
          <a:bodyPr spcFirstLastPara="1" wrap="square" lIns="91425" tIns="45700" rIns="91425" bIns="45700" anchor="t" anchorCtr="0">
            <a:noAutofit/>
          </a:bodyPr>
          <a:lstStyle/>
          <a:p>
            <a:pPr>
              <a:buClr>
                <a:schemeClr val="bg1"/>
              </a:buClr>
            </a:pPr>
            <a:r>
              <a:rPr lang="en-US" sz="2000" b="1" dirty="0">
                <a:solidFill>
                  <a:schemeClr val="bg1"/>
                </a:solidFill>
                <a:latin typeface="Aptos" panose="020B0004020202020204" pitchFamily="34" charset="0"/>
              </a:rPr>
              <a:t>Contribute to the Student Experience for students beyond the membership of the Society by:</a:t>
            </a:r>
          </a:p>
          <a:p>
            <a:pPr lvl="1">
              <a:buClr>
                <a:schemeClr val="bg1"/>
              </a:buClr>
            </a:pPr>
            <a:r>
              <a:rPr lang="en-US" sz="2000" b="1" dirty="0">
                <a:solidFill>
                  <a:schemeClr val="bg1"/>
                </a:solidFill>
                <a:latin typeface="Aptos" panose="020B0004020202020204" pitchFamily="34" charset="0"/>
              </a:rPr>
              <a:t>Providing grants for projects and events which are open and provide benefit for non members of the Society.</a:t>
            </a:r>
          </a:p>
          <a:p>
            <a:pPr lvl="1">
              <a:buClr>
                <a:schemeClr val="bg1"/>
              </a:buClr>
            </a:pPr>
            <a:r>
              <a:rPr lang="en-US" sz="2000" b="1" dirty="0">
                <a:solidFill>
                  <a:schemeClr val="bg1"/>
                </a:solidFill>
                <a:latin typeface="Aptos" panose="020B0004020202020204" pitchFamily="34" charset="0"/>
              </a:rPr>
              <a:t>Providing loans for events which are open and provide benefit for non members of the Society but are expected to make a significant income.</a:t>
            </a:r>
          </a:p>
          <a:p>
            <a:pPr>
              <a:buClr>
                <a:schemeClr val="bg1"/>
              </a:buClr>
            </a:pPr>
            <a:r>
              <a:rPr lang="en-US" sz="2000" b="1" dirty="0">
                <a:solidFill>
                  <a:schemeClr val="bg1"/>
                </a:solidFill>
                <a:latin typeface="Aptos" panose="020B0004020202020204" pitchFamily="34" charset="0"/>
              </a:rPr>
              <a:t>Encourage Collaborative Events and relationships between </a:t>
            </a:r>
            <a:r>
              <a:rPr lang="en-US" sz="2000" b="1" dirty="0" err="1">
                <a:solidFill>
                  <a:schemeClr val="bg1"/>
                </a:solidFill>
                <a:latin typeface="Aptos" panose="020B0004020202020204" pitchFamily="34" charset="0"/>
              </a:rPr>
              <a:t>Allifiated</a:t>
            </a:r>
            <a:r>
              <a:rPr lang="en-US" sz="2000" b="1" dirty="0">
                <a:solidFill>
                  <a:schemeClr val="bg1"/>
                </a:solidFill>
                <a:latin typeface="Aptos" panose="020B0004020202020204" pitchFamily="34" charset="0"/>
              </a:rPr>
              <a:t> Societies by:</a:t>
            </a:r>
          </a:p>
          <a:p>
            <a:pPr lvl="1">
              <a:buClr>
                <a:schemeClr val="bg1"/>
              </a:buClr>
            </a:pPr>
            <a:r>
              <a:rPr lang="en-US" sz="2000" b="1" dirty="0">
                <a:solidFill>
                  <a:schemeClr val="bg1"/>
                </a:solidFill>
                <a:latin typeface="Aptos" panose="020B0004020202020204" pitchFamily="34" charset="0"/>
              </a:rPr>
              <a:t>Providing startup funding in the form of grants for new projects and events hosted by more than one Society.</a:t>
            </a:r>
          </a:p>
          <a:p>
            <a:pPr lvl="1">
              <a:buClr>
                <a:schemeClr val="bg1"/>
              </a:buClr>
            </a:pPr>
            <a:r>
              <a:rPr lang="en-US" sz="2000" b="1" dirty="0">
                <a:solidFill>
                  <a:schemeClr val="bg1"/>
                </a:solidFill>
                <a:latin typeface="Aptos" panose="020B0004020202020204" pitchFamily="34" charset="0"/>
              </a:rPr>
              <a:t>Providing grants to improve existing projects and events between more than one Society by altering them in a substantial way compared to past versions of the event/project.</a:t>
            </a:r>
          </a:p>
          <a:p>
            <a:pPr>
              <a:buClr>
                <a:schemeClr val="bg1"/>
              </a:buClr>
            </a:pPr>
            <a:r>
              <a:rPr lang="en-US" sz="2000" b="1" dirty="0">
                <a:solidFill>
                  <a:schemeClr val="bg1"/>
                </a:solidFill>
                <a:latin typeface="Aptos" panose="020B0004020202020204" pitchFamily="34" charset="0"/>
              </a:rPr>
              <a:t>Improve the reputation of the Society or the Students Association with the local Community by:</a:t>
            </a:r>
          </a:p>
          <a:p>
            <a:pPr lvl="1">
              <a:buClr>
                <a:schemeClr val="bg1"/>
              </a:buClr>
            </a:pPr>
            <a:r>
              <a:rPr lang="en-US" sz="2000" b="1" dirty="0">
                <a:solidFill>
                  <a:schemeClr val="bg1"/>
                </a:solidFill>
                <a:latin typeface="Aptos" panose="020B0004020202020204" pitchFamily="34" charset="0"/>
              </a:rPr>
              <a:t>Providing grants for projects and events which expect engagement from members of the local community.</a:t>
            </a:r>
          </a:p>
          <a:p>
            <a:pPr lvl="1">
              <a:buClr>
                <a:schemeClr val="bg1"/>
              </a:buClr>
            </a:pPr>
            <a:r>
              <a:rPr lang="en-US" sz="2000" b="1" dirty="0">
                <a:solidFill>
                  <a:schemeClr val="bg1"/>
                </a:solidFill>
                <a:latin typeface="Aptos" panose="020B0004020202020204" pitchFamily="34" charset="0"/>
              </a:rPr>
              <a:t>Providing grants for project which provide a service or benefit to the local community.</a:t>
            </a:r>
          </a:p>
          <a:p>
            <a:pPr>
              <a:buClr>
                <a:schemeClr val="bg1"/>
              </a:buClr>
            </a:pPr>
            <a:r>
              <a:rPr lang="en-US" sz="2000" b="1" dirty="0">
                <a:solidFill>
                  <a:schemeClr val="bg1"/>
                </a:solidFill>
                <a:latin typeface="Aptos" panose="020B0004020202020204" pitchFamily="34" charset="0"/>
              </a:rPr>
              <a:t>The Societies Committee will also consider the financial state of the Society when making their decision.</a:t>
            </a:r>
          </a:p>
        </p:txBody>
      </p:sp>
      <p:sp>
        <p:nvSpPr>
          <p:cNvPr id="4" name="Title 3">
            <a:extLst>
              <a:ext uri="{FF2B5EF4-FFF2-40B4-BE49-F238E27FC236}">
                <a16:creationId xmlns:a16="http://schemas.microsoft.com/office/drawing/2014/main" id="{47813466-1724-465B-91D2-4C3460CB2A36}"/>
              </a:ext>
            </a:extLst>
          </p:cNvPr>
          <p:cNvSpPr>
            <a:spLocks noGrp="1"/>
          </p:cNvSpPr>
          <p:nvPr>
            <p:ph type="title"/>
          </p:nvPr>
        </p:nvSpPr>
        <p:spPr>
          <a:xfrm>
            <a:off x="268045" y="198381"/>
            <a:ext cx="10515600" cy="1325563"/>
          </a:xfrm>
        </p:spPr>
        <p:txBody>
          <a:bodyPr/>
          <a:lstStyle/>
          <a:p>
            <a:r>
              <a:rPr lang="en-GB" b="1" dirty="0">
                <a:solidFill>
                  <a:schemeClr val="bg1"/>
                </a:solidFill>
                <a:latin typeface="Aptos" panose="020B0004020202020204" pitchFamily="34" charset="0"/>
              </a:rPr>
              <a:t>The Societies Committee’s Funds Terms of Reference</a:t>
            </a:r>
          </a:p>
        </p:txBody>
      </p:sp>
    </p:spTree>
    <p:extLst>
      <p:ext uri="{BB962C8B-B14F-4D97-AF65-F5344CB8AC3E}">
        <p14:creationId xmlns:p14="http://schemas.microsoft.com/office/powerpoint/2010/main" val="5212422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D91B5A"/>
        </a:solidFill>
        <a:effectLst/>
      </p:bgPr>
    </p:bg>
    <p:spTree>
      <p:nvGrpSpPr>
        <p:cNvPr id="1" name="Shape 276"/>
        <p:cNvGrpSpPr/>
        <p:nvPr/>
      </p:nvGrpSpPr>
      <p:grpSpPr>
        <a:xfrm>
          <a:off x="0" y="0"/>
          <a:ext cx="0" cy="0"/>
          <a:chOff x="0" y="0"/>
          <a:chExt cx="0" cy="0"/>
        </a:xfrm>
      </p:grpSpPr>
      <p:sp>
        <p:nvSpPr>
          <p:cNvPr id="277" name="Google Shape;277;p26"/>
          <p:cNvSpPr txBox="1">
            <a:spLocks noGrp="1"/>
          </p:cNvSpPr>
          <p:nvPr>
            <p:ph type="title"/>
          </p:nvPr>
        </p:nvSpPr>
        <p:spPr>
          <a:xfrm>
            <a:off x="364366" y="365125"/>
            <a:ext cx="9440332" cy="1325563"/>
          </a:xfrm>
          <a:prstGeom prst="rect">
            <a:avLst/>
          </a:prstGeom>
          <a:noFill/>
          <a:ln>
            <a:noFill/>
          </a:ln>
        </p:spPr>
        <p:txBody>
          <a:bodyPr spcFirstLastPara="1" wrap="square" lIns="91425" tIns="45700" rIns="91425" bIns="45700" anchor="ctr" anchorCtr="0">
            <a:normAutofit/>
          </a:bodyPr>
          <a:lstStyle/>
          <a:p>
            <a:pPr>
              <a:buSzPts val="4400"/>
            </a:pPr>
            <a:r>
              <a:rPr lang="en-GB" b="1" dirty="0">
                <a:solidFill>
                  <a:schemeClr val="bg1"/>
                </a:solidFill>
                <a:latin typeface="Aptos" panose="020B0004020202020204" pitchFamily="34" charset="0"/>
              </a:rPr>
              <a:t>Freshers’ Fund</a:t>
            </a:r>
            <a:endParaRPr b="1" dirty="0">
              <a:solidFill>
                <a:schemeClr val="bg1"/>
              </a:solidFill>
              <a:latin typeface="Aptos" panose="020B0004020202020204" pitchFamily="34" charset="0"/>
            </a:endParaRPr>
          </a:p>
        </p:txBody>
      </p:sp>
      <p:sp>
        <p:nvSpPr>
          <p:cNvPr id="279" name="Google Shape;279;p26"/>
          <p:cNvSpPr txBox="1">
            <a:spLocks noGrp="1"/>
          </p:cNvSpPr>
          <p:nvPr>
            <p:ph type="body" idx="1"/>
          </p:nvPr>
        </p:nvSpPr>
        <p:spPr>
          <a:xfrm>
            <a:off x="842772" y="1889704"/>
            <a:ext cx="10506456" cy="3279345"/>
          </a:xfrm>
          <a:prstGeom prst="rect">
            <a:avLst/>
          </a:prstGeom>
          <a:noFill/>
          <a:ln>
            <a:noFill/>
          </a:ln>
        </p:spPr>
        <p:txBody>
          <a:bodyPr spcFirstLastPara="1" wrap="square" lIns="91425" tIns="45700" rIns="91425" bIns="45700" anchor="t" anchorCtr="0">
            <a:normAutofit/>
          </a:bodyPr>
          <a:lstStyle/>
          <a:p>
            <a:pPr marL="342900">
              <a:lnSpc>
                <a:spcPct val="70000"/>
              </a:lnSpc>
              <a:spcBef>
                <a:spcPts val="0"/>
              </a:spcBef>
              <a:buClr>
                <a:schemeClr val="bg1"/>
              </a:buClr>
              <a:buSzPts val="1860"/>
            </a:pPr>
            <a:r>
              <a:rPr lang="en-GB" sz="2400" b="1" dirty="0">
                <a:solidFill>
                  <a:schemeClr val="bg1"/>
                </a:solidFill>
                <a:latin typeface="Aptos" panose="020B0004020202020204" pitchFamily="34" charset="0"/>
              </a:rPr>
              <a:t>The Freshers’ Fund consists of leftover money not awarded by the Societies Committee</a:t>
            </a:r>
          </a:p>
          <a:p>
            <a:pPr marL="620395" indent="-502285">
              <a:lnSpc>
                <a:spcPct val="70000"/>
              </a:lnSpc>
              <a:buClr>
                <a:schemeClr val="bg1"/>
              </a:buClr>
              <a:buSzPts val="1860"/>
            </a:pPr>
            <a:endParaRPr sz="2400" b="1" dirty="0">
              <a:solidFill>
                <a:schemeClr val="bg1"/>
              </a:solidFill>
              <a:latin typeface="Aptos" panose="020B0004020202020204" pitchFamily="34" charset="0"/>
            </a:endParaRPr>
          </a:p>
          <a:p>
            <a:pPr marL="342900">
              <a:lnSpc>
                <a:spcPct val="70000"/>
              </a:lnSpc>
              <a:buClr>
                <a:schemeClr val="bg1"/>
              </a:buClr>
              <a:buSzPts val="1860"/>
            </a:pPr>
            <a:r>
              <a:rPr lang="en-GB" sz="2400" b="1" dirty="0">
                <a:solidFill>
                  <a:schemeClr val="bg1"/>
                </a:solidFill>
                <a:latin typeface="Aptos" panose="020B0004020202020204" pitchFamily="34" charset="0"/>
              </a:rPr>
              <a:t>Not subject to the usual merit and financial need requirements of Society Grants.</a:t>
            </a:r>
          </a:p>
          <a:p>
            <a:pPr marL="342900">
              <a:lnSpc>
                <a:spcPct val="70000"/>
              </a:lnSpc>
              <a:buClr>
                <a:schemeClr val="bg1"/>
              </a:buClr>
              <a:buSzPts val="1860"/>
            </a:pPr>
            <a:endParaRPr lang="en-GB" sz="2400" b="1" dirty="0">
              <a:solidFill>
                <a:schemeClr val="bg1"/>
              </a:solidFill>
              <a:latin typeface="Aptos" panose="020B0004020202020204" pitchFamily="34" charset="0"/>
            </a:endParaRPr>
          </a:p>
          <a:p>
            <a:pPr marL="342900">
              <a:lnSpc>
                <a:spcPct val="70000"/>
              </a:lnSpc>
              <a:buClr>
                <a:schemeClr val="bg1"/>
              </a:buClr>
              <a:buSzPts val="1860"/>
            </a:pPr>
            <a:r>
              <a:rPr lang="en-GB" sz="2400" b="1" dirty="0">
                <a:solidFill>
                  <a:schemeClr val="bg1"/>
                </a:solidFill>
                <a:latin typeface="Aptos" panose="020B0004020202020204" pitchFamily="34" charset="0"/>
              </a:rPr>
              <a:t>Aimed at encouraging Societies to put on events in Freshers Week.</a:t>
            </a:r>
          </a:p>
          <a:p>
            <a:pPr marL="342900">
              <a:lnSpc>
                <a:spcPct val="70000"/>
              </a:lnSpc>
              <a:buClr>
                <a:schemeClr val="bg1"/>
              </a:buClr>
              <a:buSzPts val="1860"/>
            </a:pPr>
            <a:endParaRPr lang="en-GB" sz="2400" b="1" dirty="0">
              <a:solidFill>
                <a:schemeClr val="bg1"/>
              </a:solidFill>
              <a:latin typeface="Aptos" panose="020B0004020202020204" pitchFamily="34" charset="0"/>
            </a:endParaRPr>
          </a:p>
          <a:p>
            <a:pPr marL="342900">
              <a:lnSpc>
                <a:spcPct val="70000"/>
              </a:lnSpc>
              <a:buClr>
                <a:schemeClr val="bg1"/>
              </a:buClr>
              <a:buSzPts val="1860"/>
            </a:pPr>
            <a:r>
              <a:rPr lang="en-GB" sz="2400" b="1" dirty="0">
                <a:solidFill>
                  <a:schemeClr val="bg1"/>
                </a:solidFill>
                <a:latin typeface="Aptos" panose="020B0004020202020204" pitchFamily="34" charset="0"/>
              </a:rPr>
              <a:t>Applications will open over the summer.</a:t>
            </a:r>
          </a:p>
        </p:txBody>
      </p:sp>
    </p:spTree>
    <p:extLst>
      <p:ext uri="{BB962C8B-B14F-4D97-AF65-F5344CB8AC3E}">
        <p14:creationId xmlns:p14="http://schemas.microsoft.com/office/powerpoint/2010/main" val="23871198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D91B5A"/>
        </a:solidFill>
        <a:effectLst/>
      </p:bgPr>
    </p:bg>
    <p:spTree>
      <p:nvGrpSpPr>
        <p:cNvPr id="1" name="Shape 327"/>
        <p:cNvGrpSpPr/>
        <p:nvPr/>
      </p:nvGrpSpPr>
      <p:grpSpPr>
        <a:xfrm>
          <a:off x="0" y="0"/>
          <a:ext cx="0" cy="0"/>
          <a:chOff x="0" y="0"/>
          <a:chExt cx="0" cy="0"/>
        </a:xfrm>
      </p:grpSpPr>
      <p:sp>
        <p:nvSpPr>
          <p:cNvPr id="328" name="Google Shape;328;p33"/>
          <p:cNvSpPr txBox="1">
            <a:spLocks noGrp="1"/>
          </p:cNvSpPr>
          <p:nvPr>
            <p:ph type="title"/>
          </p:nvPr>
        </p:nvSpPr>
        <p:spPr>
          <a:xfrm>
            <a:off x="364367"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b="1" dirty="0">
                <a:solidFill>
                  <a:schemeClr val="bg1"/>
                </a:solidFill>
              </a:rPr>
              <a:t>Societies Committee Loans</a:t>
            </a:r>
            <a:endParaRPr b="1" dirty="0">
              <a:solidFill>
                <a:schemeClr val="bg1"/>
              </a:solidFill>
            </a:endParaRPr>
          </a:p>
        </p:txBody>
      </p:sp>
      <p:sp>
        <p:nvSpPr>
          <p:cNvPr id="330" name="Google Shape;330;p33"/>
          <p:cNvSpPr txBox="1">
            <a:spLocks noGrp="1"/>
          </p:cNvSpPr>
          <p:nvPr>
            <p:ph type="body" idx="1"/>
          </p:nvPr>
        </p:nvSpPr>
        <p:spPr>
          <a:xfrm>
            <a:off x="847344" y="1690688"/>
            <a:ext cx="10805394" cy="4921128"/>
          </a:xfrm>
          <a:prstGeom prst="rect">
            <a:avLst/>
          </a:prstGeom>
          <a:noFill/>
          <a:ln>
            <a:noFill/>
          </a:ln>
        </p:spPr>
        <p:txBody>
          <a:bodyPr spcFirstLastPara="1" wrap="square" lIns="91425" tIns="45700" rIns="91425" bIns="45700" anchor="t" anchorCtr="0">
            <a:normAutofit fontScale="92500"/>
          </a:bodyPr>
          <a:lstStyle/>
          <a:p>
            <a:pPr marL="620395" lvl="0" indent="-620395" algn="l" rtl="0">
              <a:lnSpc>
                <a:spcPct val="80000"/>
              </a:lnSpc>
              <a:spcBef>
                <a:spcPts val="0"/>
              </a:spcBef>
              <a:spcAft>
                <a:spcPts val="0"/>
              </a:spcAft>
              <a:buClr>
                <a:schemeClr val="bg1"/>
              </a:buClr>
              <a:buSzPts val="2380"/>
              <a:buFont typeface="Arial" panose="020B0604020202020204" pitchFamily="34" charset="0"/>
              <a:buChar char="•"/>
            </a:pPr>
            <a:r>
              <a:rPr lang="en-GB" sz="2400" b="1" dirty="0">
                <a:solidFill>
                  <a:schemeClr val="bg1"/>
                </a:solidFill>
                <a:latin typeface="Aptos" panose="020B0004020202020204" pitchFamily="34" charset="0"/>
              </a:rPr>
              <a:t>Any society may apply for a loan to meet temporary cash flow needs.</a:t>
            </a:r>
            <a:endParaRPr lang="en-US" sz="2400" b="1" dirty="0">
              <a:solidFill>
                <a:schemeClr val="bg1"/>
              </a:solidFill>
              <a:latin typeface="Aptos" panose="020B0004020202020204" pitchFamily="34" charset="0"/>
            </a:endParaRPr>
          </a:p>
          <a:p>
            <a:pPr marL="620395" lvl="0" indent="-469265" algn="l" rtl="0">
              <a:lnSpc>
                <a:spcPct val="80000"/>
              </a:lnSpc>
              <a:spcBef>
                <a:spcPts val="1000"/>
              </a:spcBef>
              <a:spcAft>
                <a:spcPts val="0"/>
              </a:spcAft>
              <a:buClr>
                <a:schemeClr val="bg1"/>
              </a:buClr>
              <a:buSzPts val="2380"/>
              <a:buFont typeface="Arial" panose="020B0604020202020204" pitchFamily="34" charset="0"/>
              <a:buChar char="•"/>
            </a:pPr>
            <a:endParaRPr sz="2400" b="1" dirty="0">
              <a:solidFill>
                <a:schemeClr val="bg1"/>
              </a:solidFill>
              <a:latin typeface="Aptos" panose="020B0004020202020204" pitchFamily="34" charset="0"/>
            </a:endParaRPr>
          </a:p>
          <a:p>
            <a:pPr marL="620395" lvl="0" indent="-620395" algn="l" rtl="0">
              <a:lnSpc>
                <a:spcPct val="80000"/>
              </a:lnSpc>
              <a:spcBef>
                <a:spcPts val="1000"/>
              </a:spcBef>
              <a:spcAft>
                <a:spcPts val="0"/>
              </a:spcAft>
              <a:buClr>
                <a:schemeClr val="bg1"/>
              </a:buClr>
              <a:buSzPts val="2380"/>
              <a:buFont typeface="Arial" panose="020B0604020202020204" pitchFamily="34" charset="0"/>
              <a:buChar char="•"/>
            </a:pPr>
            <a:r>
              <a:rPr lang="en-GB" sz="2400" b="1" dirty="0">
                <a:solidFill>
                  <a:schemeClr val="bg1"/>
                </a:solidFill>
                <a:latin typeface="Aptos" panose="020B0004020202020204" pitchFamily="34" charset="0"/>
              </a:rPr>
              <a:t>The loan shall be interest free, provided that the loan is repaid in full by the date specified. All loans are generally to be repaid in a single instalment.</a:t>
            </a:r>
            <a:endParaRPr sz="2400" b="1" dirty="0">
              <a:solidFill>
                <a:schemeClr val="bg1"/>
              </a:solidFill>
              <a:latin typeface="Aptos" panose="020B0004020202020204" pitchFamily="34" charset="0"/>
            </a:endParaRPr>
          </a:p>
          <a:p>
            <a:pPr marL="620395" lvl="0" indent="-469265" algn="l" rtl="0">
              <a:lnSpc>
                <a:spcPct val="80000"/>
              </a:lnSpc>
              <a:spcBef>
                <a:spcPts val="1000"/>
              </a:spcBef>
              <a:spcAft>
                <a:spcPts val="0"/>
              </a:spcAft>
              <a:buClr>
                <a:schemeClr val="bg1"/>
              </a:buClr>
              <a:buSzPts val="2380"/>
              <a:buFont typeface="Arial" panose="020B0604020202020204" pitchFamily="34" charset="0"/>
              <a:buChar char="•"/>
            </a:pPr>
            <a:endParaRPr sz="2400" b="1" dirty="0">
              <a:solidFill>
                <a:schemeClr val="bg1"/>
              </a:solidFill>
              <a:latin typeface="Aptos" panose="020B0004020202020204" pitchFamily="34" charset="0"/>
            </a:endParaRPr>
          </a:p>
          <a:p>
            <a:pPr marL="620395" lvl="0" indent="-620395" algn="l" rtl="0">
              <a:lnSpc>
                <a:spcPct val="80000"/>
              </a:lnSpc>
              <a:spcBef>
                <a:spcPts val="1000"/>
              </a:spcBef>
              <a:spcAft>
                <a:spcPts val="0"/>
              </a:spcAft>
              <a:buClr>
                <a:schemeClr val="bg1"/>
              </a:buClr>
              <a:buSzPts val="2380"/>
              <a:buFont typeface="Arial" panose="020B0604020202020204" pitchFamily="34" charset="0"/>
              <a:buChar char="•"/>
            </a:pPr>
            <a:r>
              <a:rPr lang="en-GB" sz="2400" b="1" dirty="0">
                <a:solidFill>
                  <a:schemeClr val="bg1"/>
                </a:solidFill>
                <a:latin typeface="Aptos" panose="020B0004020202020204" pitchFamily="34" charset="0"/>
              </a:rPr>
              <a:t>A society’s committee has to vote to authorise their treasurer to apply for a loan.</a:t>
            </a:r>
            <a:endParaRPr sz="2400" b="1" dirty="0">
              <a:solidFill>
                <a:schemeClr val="bg1"/>
              </a:solidFill>
              <a:latin typeface="Aptos" panose="020B0004020202020204" pitchFamily="34" charset="0"/>
            </a:endParaRPr>
          </a:p>
          <a:p>
            <a:pPr marL="620395" lvl="0" indent="-469265" algn="l" rtl="0">
              <a:lnSpc>
                <a:spcPct val="80000"/>
              </a:lnSpc>
              <a:spcBef>
                <a:spcPts val="1000"/>
              </a:spcBef>
              <a:spcAft>
                <a:spcPts val="0"/>
              </a:spcAft>
              <a:buClr>
                <a:schemeClr val="bg1"/>
              </a:buClr>
              <a:buSzPts val="2380"/>
              <a:buFont typeface="Arial" panose="020B0604020202020204" pitchFamily="34" charset="0"/>
              <a:buChar char="•"/>
            </a:pPr>
            <a:endParaRPr sz="2400" b="1" dirty="0">
              <a:solidFill>
                <a:schemeClr val="bg1"/>
              </a:solidFill>
              <a:latin typeface="Aptos" panose="020B0004020202020204" pitchFamily="34" charset="0"/>
            </a:endParaRPr>
          </a:p>
          <a:p>
            <a:pPr marL="620395" lvl="0" indent="-620395" algn="l" rtl="0">
              <a:lnSpc>
                <a:spcPct val="80000"/>
              </a:lnSpc>
              <a:spcBef>
                <a:spcPts val="1000"/>
              </a:spcBef>
              <a:spcAft>
                <a:spcPts val="0"/>
              </a:spcAft>
              <a:buClr>
                <a:schemeClr val="bg1"/>
              </a:buClr>
              <a:buSzPts val="2380"/>
              <a:buFont typeface="Arial" panose="020B0604020202020204" pitchFamily="34" charset="0"/>
              <a:buChar char="•"/>
            </a:pPr>
            <a:r>
              <a:rPr lang="en-GB" sz="2400" b="1" dirty="0">
                <a:solidFill>
                  <a:schemeClr val="bg1"/>
                </a:solidFill>
                <a:latin typeface="Aptos" panose="020B0004020202020204" pitchFamily="34" charset="0"/>
              </a:rPr>
              <a:t>Outstanding loans have to be reported at AGMs and to new members before paying membership fees.</a:t>
            </a:r>
            <a:endParaRPr sz="2400" b="1" dirty="0">
              <a:solidFill>
                <a:schemeClr val="bg1"/>
              </a:solidFill>
              <a:latin typeface="Aptos" panose="020B0004020202020204" pitchFamily="34" charset="0"/>
            </a:endParaRPr>
          </a:p>
          <a:p>
            <a:pPr marL="620395" lvl="0" indent="-469265" algn="l" rtl="0">
              <a:lnSpc>
                <a:spcPct val="80000"/>
              </a:lnSpc>
              <a:spcBef>
                <a:spcPts val="1000"/>
              </a:spcBef>
              <a:spcAft>
                <a:spcPts val="0"/>
              </a:spcAft>
              <a:buClr>
                <a:schemeClr val="bg1"/>
              </a:buClr>
              <a:buSzPts val="2380"/>
              <a:buFont typeface="Arial" panose="020B0604020202020204" pitchFamily="34" charset="0"/>
              <a:buChar char="•"/>
            </a:pPr>
            <a:endParaRPr sz="2400" b="1" dirty="0">
              <a:solidFill>
                <a:schemeClr val="bg1"/>
              </a:solidFill>
              <a:latin typeface="Aptos" panose="020B0004020202020204" pitchFamily="34" charset="0"/>
            </a:endParaRPr>
          </a:p>
          <a:p>
            <a:pPr marL="620395" lvl="0" indent="-620395" algn="l" rtl="0">
              <a:lnSpc>
                <a:spcPct val="80000"/>
              </a:lnSpc>
              <a:spcBef>
                <a:spcPts val="1000"/>
              </a:spcBef>
              <a:spcAft>
                <a:spcPts val="0"/>
              </a:spcAft>
              <a:buClr>
                <a:schemeClr val="bg1"/>
              </a:buClr>
              <a:buSzPts val="2380"/>
              <a:buFont typeface="Arial" panose="020B0604020202020204" pitchFamily="34" charset="0"/>
              <a:buChar char="•"/>
            </a:pPr>
            <a:r>
              <a:rPr lang="en-GB" sz="2400" b="1" dirty="0">
                <a:solidFill>
                  <a:schemeClr val="bg1"/>
                </a:solidFill>
                <a:latin typeface="Aptos" panose="020B0004020202020204" pitchFamily="34" charset="0"/>
              </a:rPr>
              <a:t>If a loan is not paid back, the executive committee of the society is liable for the debt and may be referred to the Association Discipline Committee.</a:t>
            </a:r>
            <a:endParaRPr sz="2400" b="1" dirty="0">
              <a:solidFill>
                <a:schemeClr val="bg1"/>
              </a:solidFill>
              <a:latin typeface="Aptos" panose="020B0004020202020204" pitchFamily="34" charset="0"/>
            </a:endParaRPr>
          </a:p>
          <a:p>
            <a:pPr marL="1077595" lvl="1" indent="-490855" algn="l" rtl="0">
              <a:lnSpc>
                <a:spcPct val="80000"/>
              </a:lnSpc>
              <a:spcBef>
                <a:spcPts val="500"/>
              </a:spcBef>
              <a:spcAft>
                <a:spcPts val="0"/>
              </a:spcAft>
              <a:buClr>
                <a:schemeClr val="dk1"/>
              </a:buClr>
              <a:buSzPts val="2040"/>
              <a:buFont typeface="Noto Sans Symbols"/>
              <a:buNone/>
            </a:pPr>
            <a:endParaRPr sz="2040" dirty="0"/>
          </a:p>
          <a:p>
            <a:pPr marL="0" lvl="0" indent="0" algn="l" rtl="0">
              <a:lnSpc>
                <a:spcPct val="80000"/>
              </a:lnSpc>
              <a:spcBef>
                <a:spcPts val="1000"/>
              </a:spcBef>
              <a:spcAft>
                <a:spcPts val="0"/>
              </a:spcAft>
              <a:buClr>
                <a:schemeClr val="dk1"/>
              </a:buClr>
              <a:buSzPts val="2380"/>
              <a:buNone/>
            </a:pPr>
            <a:endParaRPr sz="238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D91B5A"/>
        </a:solidFill>
        <a:effectLst/>
      </p:bgPr>
    </p:bg>
    <p:spTree>
      <p:nvGrpSpPr>
        <p:cNvPr id="1" name="Shape 327"/>
        <p:cNvGrpSpPr/>
        <p:nvPr/>
      </p:nvGrpSpPr>
      <p:grpSpPr>
        <a:xfrm>
          <a:off x="0" y="0"/>
          <a:ext cx="0" cy="0"/>
          <a:chOff x="0" y="0"/>
          <a:chExt cx="0" cy="0"/>
        </a:xfrm>
      </p:grpSpPr>
      <p:sp>
        <p:nvSpPr>
          <p:cNvPr id="328" name="Google Shape;328;p33"/>
          <p:cNvSpPr txBox="1">
            <a:spLocks noGrp="1"/>
          </p:cNvSpPr>
          <p:nvPr>
            <p:ph type="title"/>
          </p:nvPr>
        </p:nvSpPr>
        <p:spPr>
          <a:xfrm>
            <a:off x="364367"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b="1" dirty="0">
                <a:solidFill>
                  <a:schemeClr val="bg1"/>
                </a:solidFill>
              </a:rPr>
              <a:t>Other Funds</a:t>
            </a:r>
            <a:endParaRPr b="1" dirty="0">
              <a:solidFill>
                <a:schemeClr val="bg1"/>
              </a:solidFill>
            </a:endParaRPr>
          </a:p>
        </p:txBody>
      </p:sp>
      <p:sp>
        <p:nvSpPr>
          <p:cNvPr id="330" name="Google Shape;330;p33"/>
          <p:cNvSpPr txBox="1">
            <a:spLocks noGrp="1"/>
          </p:cNvSpPr>
          <p:nvPr>
            <p:ph type="body" idx="1"/>
          </p:nvPr>
        </p:nvSpPr>
        <p:spPr>
          <a:xfrm>
            <a:off x="693303" y="1571747"/>
            <a:ext cx="10805394" cy="4921128"/>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100000"/>
              </a:lnSpc>
              <a:spcBef>
                <a:spcPts val="0"/>
              </a:spcBef>
              <a:spcAft>
                <a:spcPts val="0"/>
              </a:spcAft>
              <a:buClr>
                <a:schemeClr val="bg1"/>
              </a:buClr>
              <a:buSzPts val="2380"/>
              <a:buNone/>
            </a:pPr>
            <a:r>
              <a:rPr lang="en-GB" sz="2400" b="1" dirty="0">
                <a:solidFill>
                  <a:schemeClr val="bg1"/>
                </a:solidFill>
                <a:latin typeface="Aptos" panose="020B0004020202020204" pitchFamily="34" charset="0"/>
              </a:rPr>
              <a:t>Students’ Association Funds</a:t>
            </a:r>
          </a:p>
          <a:p>
            <a:pPr marL="620395" lvl="0" indent="-620395" algn="l" rtl="0">
              <a:lnSpc>
                <a:spcPct val="100000"/>
              </a:lnSpc>
              <a:spcBef>
                <a:spcPts val="0"/>
              </a:spcBef>
              <a:spcAft>
                <a:spcPts val="0"/>
              </a:spcAft>
              <a:buClr>
                <a:schemeClr val="bg1"/>
              </a:buClr>
              <a:buSzPts val="2380"/>
              <a:buFont typeface="Arial" panose="020B0604020202020204" pitchFamily="34" charset="0"/>
              <a:buChar char="•"/>
            </a:pPr>
            <a:r>
              <a:rPr lang="en-GB" sz="2400" b="1" dirty="0">
                <a:solidFill>
                  <a:schemeClr val="bg1"/>
                </a:solidFill>
                <a:latin typeface="Aptos" panose="020B0004020202020204" pitchFamily="34" charset="0"/>
              </a:rPr>
              <a:t>Student Project Fund</a:t>
            </a:r>
          </a:p>
          <a:p>
            <a:pPr marL="620395" lvl="0" indent="-620395" algn="l" rtl="0">
              <a:lnSpc>
                <a:spcPct val="100000"/>
              </a:lnSpc>
              <a:spcBef>
                <a:spcPts val="0"/>
              </a:spcBef>
              <a:spcAft>
                <a:spcPts val="0"/>
              </a:spcAft>
              <a:buClr>
                <a:schemeClr val="bg1"/>
              </a:buClr>
              <a:buSzPts val="2380"/>
              <a:buFont typeface="Arial" panose="020B0604020202020204" pitchFamily="34" charset="0"/>
              <a:buChar char="•"/>
            </a:pPr>
            <a:r>
              <a:rPr lang="en-GB" sz="2400" b="1" dirty="0">
                <a:solidFill>
                  <a:schemeClr val="bg1"/>
                </a:solidFill>
                <a:latin typeface="Aptos" panose="020B0004020202020204" pitchFamily="34" charset="0"/>
              </a:rPr>
              <a:t>Freshers’ Fund</a:t>
            </a:r>
          </a:p>
          <a:p>
            <a:pPr marL="620395" lvl="0" indent="-620395" algn="l" rtl="0">
              <a:lnSpc>
                <a:spcPct val="100000"/>
              </a:lnSpc>
              <a:spcBef>
                <a:spcPts val="0"/>
              </a:spcBef>
              <a:spcAft>
                <a:spcPts val="0"/>
              </a:spcAft>
              <a:buClr>
                <a:schemeClr val="bg1"/>
              </a:buClr>
              <a:buSzPts val="2380"/>
              <a:buFont typeface="Arial" panose="020B0604020202020204" pitchFamily="34" charset="0"/>
              <a:buChar char="•"/>
            </a:pPr>
            <a:r>
              <a:rPr lang="en-GB" sz="2400" b="1" dirty="0">
                <a:solidFill>
                  <a:schemeClr val="bg1"/>
                </a:solidFill>
                <a:latin typeface="Aptos" panose="020B0004020202020204" pitchFamily="34" charset="0"/>
              </a:rPr>
              <a:t>Refreshers’ Fund</a:t>
            </a:r>
          </a:p>
          <a:p>
            <a:pPr marL="620395" lvl="0" indent="-620395" algn="l" rtl="0">
              <a:lnSpc>
                <a:spcPct val="100000"/>
              </a:lnSpc>
              <a:spcBef>
                <a:spcPts val="0"/>
              </a:spcBef>
              <a:spcAft>
                <a:spcPts val="0"/>
              </a:spcAft>
              <a:buClr>
                <a:schemeClr val="bg1"/>
              </a:buClr>
              <a:buSzPts val="2380"/>
              <a:buFont typeface="Arial" panose="020B0604020202020204" pitchFamily="34" charset="0"/>
              <a:buChar char="•"/>
            </a:pPr>
            <a:r>
              <a:rPr lang="en-GB" sz="2400" b="1" dirty="0">
                <a:solidFill>
                  <a:schemeClr val="bg1"/>
                </a:solidFill>
                <a:latin typeface="Aptos" panose="020B0004020202020204" pitchFamily="34" charset="0"/>
              </a:rPr>
              <a:t>Employability Fund</a:t>
            </a:r>
          </a:p>
          <a:p>
            <a:pPr marL="620395" lvl="0" indent="-620395" algn="l" rtl="0">
              <a:lnSpc>
                <a:spcPct val="100000"/>
              </a:lnSpc>
              <a:spcBef>
                <a:spcPts val="0"/>
              </a:spcBef>
              <a:spcAft>
                <a:spcPts val="0"/>
              </a:spcAft>
              <a:buClr>
                <a:schemeClr val="bg1"/>
              </a:buClr>
              <a:buSzPts val="2380"/>
              <a:buFont typeface="Arial" panose="020B0604020202020204" pitchFamily="34" charset="0"/>
              <a:buChar char="•"/>
            </a:pPr>
            <a:r>
              <a:rPr lang="en-GB" sz="2400" b="1" dirty="0">
                <a:solidFill>
                  <a:schemeClr val="bg1"/>
                </a:solidFill>
                <a:latin typeface="Aptos" panose="020B0004020202020204" pitchFamily="34" charset="0"/>
              </a:rPr>
              <a:t>Mermaids Performing Arts Fund</a:t>
            </a:r>
          </a:p>
          <a:p>
            <a:pPr marL="620395" lvl="0" indent="-620395" algn="l" rtl="0">
              <a:lnSpc>
                <a:spcPct val="100000"/>
              </a:lnSpc>
              <a:spcBef>
                <a:spcPts val="0"/>
              </a:spcBef>
              <a:spcAft>
                <a:spcPts val="0"/>
              </a:spcAft>
              <a:buClr>
                <a:schemeClr val="bg1"/>
              </a:buClr>
              <a:buSzPts val="2380"/>
              <a:buFont typeface="Arial" panose="020B0604020202020204" pitchFamily="34" charset="0"/>
              <a:buChar char="•"/>
            </a:pPr>
            <a:r>
              <a:rPr lang="en-GB" sz="2400" b="1" dirty="0">
                <a:solidFill>
                  <a:schemeClr val="bg1"/>
                </a:solidFill>
                <a:latin typeface="Aptos" panose="020B0004020202020204" pitchFamily="34" charset="0"/>
              </a:rPr>
              <a:t>Postgraduate Events Fund</a:t>
            </a:r>
          </a:p>
          <a:p>
            <a:pPr marL="0" lvl="0" indent="0" algn="l" rtl="0">
              <a:lnSpc>
                <a:spcPct val="100000"/>
              </a:lnSpc>
              <a:spcBef>
                <a:spcPts val="0"/>
              </a:spcBef>
              <a:spcAft>
                <a:spcPts val="0"/>
              </a:spcAft>
              <a:buClr>
                <a:schemeClr val="bg1"/>
              </a:buClr>
              <a:buSzPts val="2380"/>
              <a:buNone/>
            </a:pPr>
            <a:r>
              <a:rPr lang="en-GB" sz="2400" b="1" dirty="0">
                <a:solidFill>
                  <a:schemeClr val="bg1"/>
                </a:solidFill>
                <a:latin typeface="Aptos" panose="020B0004020202020204" pitchFamily="34" charset="0"/>
              </a:rPr>
              <a:t>University of St Andrews Funds</a:t>
            </a:r>
          </a:p>
          <a:p>
            <a:pPr marL="620395" lvl="0" indent="-620395" algn="l" rtl="0">
              <a:lnSpc>
                <a:spcPct val="100000"/>
              </a:lnSpc>
              <a:spcBef>
                <a:spcPts val="0"/>
              </a:spcBef>
              <a:spcAft>
                <a:spcPts val="0"/>
              </a:spcAft>
              <a:buClr>
                <a:schemeClr val="bg1"/>
              </a:buClr>
              <a:buSzPts val="2380"/>
              <a:buFont typeface="Arial" panose="020B0604020202020204" pitchFamily="34" charset="0"/>
              <a:buChar char="•"/>
            </a:pPr>
            <a:r>
              <a:rPr lang="en-GB" sz="2400" b="1" dirty="0">
                <a:solidFill>
                  <a:schemeClr val="bg1"/>
                </a:solidFill>
                <a:latin typeface="Aptos" panose="020B0004020202020204" pitchFamily="34" charset="0"/>
              </a:rPr>
              <a:t>Anthony Tudor Fund</a:t>
            </a:r>
          </a:p>
          <a:p>
            <a:pPr marL="620395" lvl="0" indent="-620395" algn="l" rtl="0">
              <a:lnSpc>
                <a:spcPct val="100000"/>
              </a:lnSpc>
              <a:spcBef>
                <a:spcPts val="0"/>
              </a:spcBef>
              <a:spcAft>
                <a:spcPts val="0"/>
              </a:spcAft>
              <a:buClr>
                <a:schemeClr val="bg1"/>
              </a:buClr>
              <a:buSzPts val="2380"/>
              <a:buFont typeface="Arial" panose="020B0604020202020204" pitchFamily="34" charset="0"/>
              <a:buChar char="•"/>
            </a:pPr>
            <a:r>
              <a:rPr lang="en-GB" sz="2400" b="1" dirty="0">
                <a:solidFill>
                  <a:schemeClr val="bg1"/>
                </a:solidFill>
                <a:latin typeface="Aptos" panose="020B0004020202020204" pitchFamily="34" charset="0"/>
              </a:rPr>
              <a:t>Rector’s Fund</a:t>
            </a:r>
          </a:p>
          <a:p>
            <a:pPr marL="620395" lvl="0" indent="-620395" algn="l" rtl="0">
              <a:lnSpc>
                <a:spcPct val="100000"/>
              </a:lnSpc>
              <a:spcBef>
                <a:spcPts val="0"/>
              </a:spcBef>
              <a:spcAft>
                <a:spcPts val="0"/>
              </a:spcAft>
              <a:buClr>
                <a:schemeClr val="bg1"/>
              </a:buClr>
              <a:buSzPts val="2380"/>
              <a:buFont typeface="Arial" panose="020B0604020202020204" pitchFamily="34" charset="0"/>
              <a:buChar char="•"/>
            </a:pPr>
            <a:r>
              <a:rPr lang="en-GB" sz="2400" b="1" dirty="0">
                <a:solidFill>
                  <a:schemeClr val="bg1"/>
                </a:solidFill>
                <a:latin typeface="Aptos" panose="020B0004020202020204" pitchFamily="34" charset="0"/>
              </a:rPr>
              <a:t>EDI Fund</a:t>
            </a:r>
          </a:p>
          <a:p>
            <a:pPr marL="620395" lvl="0" indent="-620395" algn="l" rtl="0">
              <a:lnSpc>
                <a:spcPct val="100000"/>
              </a:lnSpc>
              <a:spcBef>
                <a:spcPts val="0"/>
              </a:spcBef>
              <a:spcAft>
                <a:spcPts val="0"/>
              </a:spcAft>
              <a:buClr>
                <a:schemeClr val="bg1"/>
              </a:buClr>
              <a:buSzPts val="2380"/>
              <a:buFont typeface="Arial" panose="020B0604020202020204" pitchFamily="34" charset="0"/>
              <a:buChar char="•"/>
            </a:pPr>
            <a:r>
              <a:rPr lang="en-GB" sz="2400" b="1" dirty="0">
                <a:solidFill>
                  <a:schemeClr val="bg1"/>
                </a:solidFill>
                <a:latin typeface="Aptos" panose="020B0004020202020204" pitchFamily="34" charset="0"/>
              </a:rPr>
              <a:t>Student Activities Fund</a:t>
            </a:r>
          </a:p>
          <a:p>
            <a:pPr marL="620395" lvl="0" indent="-620395" algn="l" rtl="0">
              <a:lnSpc>
                <a:spcPct val="100000"/>
              </a:lnSpc>
              <a:spcBef>
                <a:spcPts val="0"/>
              </a:spcBef>
              <a:spcAft>
                <a:spcPts val="0"/>
              </a:spcAft>
              <a:buClr>
                <a:schemeClr val="bg1"/>
              </a:buClr>
              <a:buSzPts val="2380"/>
              <a:buFont typeface="Arial" panose="020B0604020202020204" pitchFamily="34" charset="0"/>
              <a:buChar char="•"/>
            </a:pPr>
            <a:r>
              <a:rPr lang="en-GB" sz="2400" b="1" dirty="0">
                <a:solidFill>
                  <a:schemeClr val="bg1"/>
                </a:solidFill>
                <a:latin typeface="Aptos" panose="020B0004020202020204" pitchFamily="34" charset="0"/>
              </a:rPr>
              <a:t>Entrepreneurship Centre – Start-up and Spin-out Funding</a:t>
            </a:r>
          </a:p>
          <a:p>
            <a:pPr marL="620395" lvl="0" indent="-620395" algn="l" rtl="0">
              <a:lnSpc>
                <a:spcPct val="100000"/>
              </a:lnSpc>
              <a:spcBef>
                <a:spcPts val="0"/>
              </a:spcBef>
              <a:spcAft>
                <a:spcPts val="0"/>
              </a:spcAft>
              <a:buClr>
                <a:schemeClr val="bg1"/>
              </a:buClr>
              <a:buSzPts val="2380"/>
              <a:buFont typeface="Arial" panose="020B0604020202020204" pitchFamily="34" charset="0"/>
              <a:buChar char="•"/>
            </a:pPr>
            <a:r>
              <a:rPr lang="en-GB" sz="2400" b="1" dirty="0">
                <a:solidFill>
                  <a:schemeClr val="bg1"/>
                </a:solidFill>
                <a:latin typeface="Aptos" panose="020B0004020202020204" pitchFamily="34" charset="0"/>
              </a:rPr>
              <a:t>Scotland’s Future Series</a:t>
            </a:r>
          </a:p>
          <a:p>
            <a:pPr marL="620395" lvl="0" indent="-620395" algn="l" rtl="0">
              <a:lnSpc>
                <a:spcPct val="100000"/>
              </a:lnSpc>
              <a:spcBef>
                <a:spcPts val="0"/>
              </a:spcBef>
              <a:spcAft>
                <a:spcPts val="0"/>
              </a:spcAft>
              <a:buClr>
                <a:schemeClr val="bg1"/>
              </a:buClr>
              <a:buSzPts val="2380"/>
              <a:buFont typeface="Arial" panose="020B0604020202020204" pitchFamily="34" charset="0"/>
              <a:buChar char="•"/>
            </a:pPr>
            <a:r>
              <a:rPr lang="en-GB" sz="2400" b="1" dirty="0">
                <a:solidFill>
                  <a:schemeClr val="bg1"/>
                </a:solidFill>
                <a:latin typeface="Aptos" panose="020B0004020202020204" pitchFamily="34" charset="0"/>
              </a:rPr>
              <a:t>St Leonard College Community Fund</a:t>
            </a:r>
          </a:p>
          <a:p>
            <a:pPr marL="620395" lvl="0" indent="-620395" algn="l" rtl="0">
              <a:lnSpc>
                <a:spcPct val="100000"/>
              </a:lnSpc>
              <a:spcBef>
                <a:spcPts val="0"/>
              </a:spcBef>
              <a:spcAft>
                <a:spcPts val="0"/>
              </a:spcAft>
              <a:buClr>
                <a:schemeClr val="bg1"/>
              </a:buClr>
              <a:buSzPts val="2380"/>
              <a:buFont typeface="Arial" panose="020B0604020202020204" pitchFamily="34" charset="0"/>
              <a:buChar char="•"/>
            </a:pPr>
            <a:r>
              <a:rPr lang="en-GB" sz="2400" b="1" dirty="0">
                <a:solidFill>
                  <a:schemeClr val="bg1"/>
                </a:solidFill>
                <a:latin typeface="Aptos" panose="020B0004020202020204" pitchFamily="34" charset="0"/>
              </a:rPr>
              <a:t>St Leonard College Development Fund</a:t>
            </a:r>
            <a:endParaRPr sz="2400" b="1" dirty="0">
              <a:solidFill>
                <a:schemeClr val="bg1"/>
              </a:solidFill>
              <a:latin typeface="Aptos" panose="020B0004020202020204" pitchFamily="34" charset="0"/>
            </a:endParaRPr>
          </a:p>
          <a:p>
            <a:pPr marL="1077595" lvl="1" indent="-490855" algn="l" rtl="0">
              <a:lnSpc>
                <a:spcPct val="80000"/>
              </a:lnSpc>
              <a:spcBef>
                <a:spcPts val="500"/>
              </a:spcBef>
              <a:spcAft>
                <a:spcPts val="0"/>
              </a:spcAft>
              <a:buClr>
                <a:schemeClr val="dk1"/>
              </a:buClr>
              <a:buSzPts val="2040"/>
              <a:buFont typeface="Noto Sans Symbols"/>
              <a:buNone/>
            </a:pPr>
            <a:endParaRPr sz="2040" dirty="0"/>
          </a:p>
          <a:p>
            <a:pPr marL="0" lvl="0" indent="0" algn="l" rtl="0">
              <a:lnSpc>
                <a:spcPct val="80000"/>
              </a:lnSpc>
              <a:spcBef>
                <a:spcPts val="1000"/>
              </a:spcBef>
              <a:spcAft>
                <a:spcPts val="0"/>
              </a:spcAft>
              <a:buClr>
                <a:schemeClr val="dk1"/>
              </a:buClr>
              <a:buSzPts val="2380"/>
              <a:buNone/>
            </a:pPr>
            <a:endParaRPr sz="2380" dirty="0"/>
          </a:p>
        </p:txBody>
      </p:sp>
    </p:spTree>
    <p:extLst>
      <p:ext uri="{BB962C8B-B14F-4D97-AF65-F5344CB8AC3E}">
        <p14:creationId xmlns:p14="http://schemas.microsoft.com/office/powerpoint/2010/main" val="3458172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2"/>
          <p:cNvSpPr/>
          <p:nvPr/>
        </p:nvSpPr>
        <p:spPr>
          <a:xfrm>
            <a:off x="0" y="0"/>
            <a:ext cx="12192000" cy="6858000"/>
          </a:xfrm>
          <a:prstGeom prst="rect">
            <a:avLst/>
          </a:prstGeom>
          <a:solidFill>
            <a:srgbClr val="D91B5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12"/>
          <p:cNvSpPr txBox="1">
            <a:spLocks noGrp="1"/>
          </p:cNvSpPr>
          <p:nvPr>
            <p:ph type="title"/>
          </p:nvPr>
        </p:nvSpPr>
        <p:spPr>
          <a:xfrm>
            <a:off x="6746628" y="1783959"/>
            <a:ext cx="4645250" cy="2889114"/>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6000"/>
              <a:buFont typeface="Calibri"/>
              <a:buNone/>
            </a:pPr>
            <a:r>
              <a:rPr lang="en-GB">
                <a:solidFill>
                  <a:schemeClr val="lt1"/>
                </a:solidFill>
                <a:latin typeface="Calibri"/>
                <a:ea typeface="Calibri"/>
                <a:cs typeface="Calibri"/>
                <a:sym typeface="Calibri"/>
              </a:rPr>
              <a:t>Financial Practices</a:t>
            </a:r>
            <a:endParaRPr/>
          </a:p>
        </p:txBody>
      </p:sp>
      <p:grpSp>
        <p:nvGrpSpPr>
          <p:cNvPr id="2" name="Group 1">
            <a:extLst>
              <a:ext uri="{FF2B5EF4-FFF2-40B4-BE49-F238E27FC236}">
                <a16:creationId xmlns:a16="http://schemas.microsoft.com/office/drawing/2014/main" id="{FECF6476-D264-FCA2-2CBC-B7F24D34978F}"/>
              </a:ext>
            </a:extLst>
          </p:cNvPr>
          <p:cNvGrpSpPr/>
          <p:nvPr/>
        </p:nvGrpSpPr>
        <p:grpSpPr>
          <a:xfrm rot="5400000">
            <a:off x="3009609" y="-3009609"/>
            <a:ext cx="6172782" cy="12192000"/>
            <a:chOff x="2378529" y="679688"/>
            <a:chExt cx="6172782" cy="6858000"/>
          </a:xfrm>
        </p:grpSpPr>
        <p:sp>
          <p:nvSpPr>
            <p:cNvPr id="173" name="Google Shape;173;p12"/>
            <p:cNvSpPr/>
            <p:nvPr/>
          </p:nvSpPr>
          <p:spPr>
            <a:xfrm flipH="1">
              <a:off x="2378529" y="679688"/>
              <a:ext cx="6172782"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lt1">
                <a:alpha val="80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74" name="Google Shape;174;p12"/>
            <p:cNvSpPr/>
            <p:nvPr/>
          </p:nvSpPr>
          <p:spPr>
            <a:xfrm>
              <a:off x="2378529" y="679688"/>
              <a:ext cx="6024154" cy="6858000"/>
            </a:xfrm>
            <a:custGeom>
              <a:avLst/>
              <a:gdLst/>
              <a:ahLst/>
              <a:cxnLst/>
              <a:rect l="l" t="t" r="r" b="b"/>
              <a:pathLst>
                <a:path w="6024154" h="6858000" extrusionOk="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grpSp>
      <p:pic>
        <p:nvPicPr>
          <p:cNvPr id="3" name="Picture 2" descr="A logo of a group of people&#10;&#10;Description automatically generated">
            <a:extLst>
              <a:ext uri="{FF2B5EF4-FFF2-40B4-BE49-F238E27FC236}">
                <a16:creationId xmlns:a16="http://schemas.microsoft.com/office/drawing/2014/main" id="{39CFACCE-4059-58A3-1134-109A208E06D6}"/>
              </a:ext>
            </a:extLst>
          </p:cNvPr>
          <p:cNvPicPr>
            <a:picLocks noChangeAspect="1"/>
          </p:cNvPicPr>
          <p:nvPr/>
        </p:nvPicPr>
        <p:blipFill>
          <a:blip r:embed="rId3"/>
          <a:stretch>
            <a:fillRect/>
          </a:stretch>
        </p:blipFill>
        <p:spPr>
          <a:xfrm>
            <a:off x="6494997" y="-148628"/>
            <a:ext cx="5368983" cy="5360065"/>
          </a:xfrm>
          <a:prstGeom prst="rect">
            <a:avLst/>
          </a:prstGeom>
        </p:spPr>
      </p:pic>
      <p:sp>
        <p:nvSpPr>
          <p:cNvPr id="4" name="Google Shape;96;p2">
            <a:extLst>
              <a:ext uri="{FF2B5EF4-FFF2-40B4-BE49-F238E27FC236}">
                <a16:creationId xmlns:a16="http://schemas.microsoft.com/office/drawing/2014/main" id="{D357391D-F83F-2B0D-36B5-969F7A4B739F}"/>
              </a:ext>
            </a:extLst>
          </p:cNvPr>
          <p:cNvSpPr txBox="1">
            <a:spLocks/>
          </p:cNvSpPr>
          <p:nvPr/>
        </p:nvSpPr>
        <p:spPr>
          <a:xfrm>
            <a:off x="167179" y="5711211"/>
            <a:ext cx="6174454" cy="992932"/>
          </a:xfrm>
          <a:prstGeom prst="rect">
            <a:avLst/>
          </a:prstGeom>
          <a:noFill/>
          <a:ln>
            <a:noFill/>
          </a:ln>
        </p:spPr>
        <p:txBody>
          <a:bodyPr spcFirstLastPara="1" wrap="square" lIns="91425" tIns="45700" rIns="91425" bIns="45700" anchor="b" anchorCtr="0">
            <a:normAutofit fontScale="77500" lnSpcReduction="20000"/>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Clr>
                <a:schemeClr val="lt1"/>
              </a:buClr>
            </a:pPr>
            <a:r>
              <a:rPr lang="en-GB" b="1" dirty="0">
                <a:solidFill>
                  <a:schemeClr val="lt1"/>
                </a:solidFill>
                <a:latin typeface="Aptos" panose="020B0004020202020204" pitchFamily="34" charset="0"/>
              </a:rPr>
              <a:t>Anti-Fraud Practices</a:t>
            </a:r>
            <a:endParaRPr lang="en-GB" b="1" dirty="0">
              <a:latin typeface="Aptos" panose="020B0004020202020204" pitchFamily="34" charset="0"/>
            </a:endParaRPr>
          </a:p>
        </p:txBody>
      </p:sp>
    </p:spTree>
    <p:extLst>
      <p:ext uri="{BB962C8B-B14F-4D97-AF65-F5344CB8AC3E}">
        <p14:creationId xmlns:p14="http://schemas.microsoft.com/office/powerpoint/2010/main" val="780889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Group 35">
            <a:extLst>
              <a:ext uri="{FF2B5EF4-FFF2-40B4-BE49-F238E27FC236}">
                <a16:creationId xmlns:a16="http://schemas.microsoft.com/office/drawing/2014/main" id="{0EDA818D-3C64-6A94-6030-D173AA2DDC9F}"/>
              </a:ext>
            </a:extLst>
          </p:cNvPr>
          <p:cNvGrpSpPr/>
          <p:nvPr/>
        </p:nvGrpSpPr>
        <p:grpSpPr>
          <a:xfrm>
            <a:off x="2015774" y="1133300"/>
            <a:ext cx="8160452" cy="3827916"/>
            <a:chOff x="1524000" y="1066800"/>
            <a:chExt cx="8160452" cy="3827916"/>
          </a:xfrm>
        </p:grpSpPr>
        <p:sp>
          <p:nvSpPr>
            <p:cNvPr id="15" name="Rectangle: Rounded Corners 14">
              <a:extLst>
                <a:ext uri="{FF2B5EF4-FFF2-40B4-BE49-F238E27FC236}">
                  <a16:creationId xmlns:a16="http://schemas.microsoft.com/office/drawing/2014/main" id="{4A04D0B4-E674-3F06-7082-2257845B25C2}"/>
                </a:ext>
              </a:extLst>
            </p:cNvPr>
            <p:cNvSpPr/>
            <p:nvPr/>
          </p:nvSpPr>
          <p:spPr>
            <a:xfrm>
              <a:off x="1524000" y="1066800"/>
              <a:ext cx="3470400" cy="3827916"/>
            </a:xfrm>
            <a:prstGeom prst="roundRect">
              <a:avLst/>
            </a:prstGeom>
            <a:solidFill>
              <a:srgbClr val="D91B5A"/>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000" b="1" dirty="0">
                <a:latin typeface="Aptos" panose="020B0004020202020204" pitchFamily="34" charset="0"/>
              </a:endParaRPr>
            </a:p>
            <a:p>
              <a:pPr algn="ctr"/>
              <a:endParaRPr lang="en-GB" sz="3000" b="1" dirty="0">
                <a:latin typeface="Aptos" panose="020B0004020202020204" pitchFamily="34" charset="0"/>
              </a:endParaRPr>
            </a:p>
            <a:p>
              <a:pPr algn="ctr"/>
              <a:endParaRPr lang="en-GB" sz="3000" b="1" dirty="0">
                <a:latin typeface="Aptos" panose="020B0004020202020204" pitchFamily="34" charset="0"/>
              </a:endParaRPr>
            </a:p>
            <a:p>
              <a:pPr algn="ctr"/>
              <a:r>
                <a:rPr lang="en-GB" sz="2500" b="1" dirty="0">
                  <a:latin typeface="Aptos" panose="020B0004020202020204" pitchFamily="34" charset="0"/>
                </a:rPr>
                <a:t>Societies should only have ONE Bank Account</a:t>
              </a:r>
            </a:p>
          </p:txBody>
        </p:sp>
        <p:sp>
          <p:nvSpPr>
            <p:cNvPr id="17" name="Rectangle: Rounded Corners 16">
              <a:extLst>
                <a:ext uri="{FF2B5EF4-FFF2-40B4-BE49-F238E27FC236}">
                  <a16:creationId xmlns:a16="http://schemas.microsoft.com/office/drawing/2014/main" id="{C24D16B1-39F3-9FC8-DCF5-02FB17423013}"/>
                </a:ext>
              </a:extLst>
            </p:cNvPr>
            <p:cNvSpPr/>
            <p:nvPr/>
          </p:nvSpPr>
          <p:spPr>
            <a:xfrm>
              <a:off x="6215348" y="1066800"/>
              <a:ext cx="3469104" cy="3827916"/>
            </a:xfrm>
            <a:prstGeom prst="roundRect">
              <a:avLst/>
            </a:prstGeom>
            <a:solidFill>
              <a:srgbClr val="D91B5A"/>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a:p>
              <a:pPr algn="ctr"/>
              <a:endParaRPr lang="en-GB" dirty="0"/>
            </a:p>
            <a:p>
              <a:pPr algn="ctr"/>
              <a:endParaRPr lang="en-GB" dirty="0"/>
            </a:p>
            <a:p>
              <a:pPr algn="ctr"/>
              <a:endParaRPr lang="en-GB" dirty="0"/>
            </a:p>
            <a:p>
              <a:pPr algn="ctr"/>
              <a:endParaRPr lang="en-GB" dirty="0"/>
            </a:p>
            <a:p>
              <a:pPr algn="ctr"/>
              <a:endParaRPr lang="en-GB" dirty="0"/>
            </a:p>
            <a:p>
              <a:pPr algn="ctr"/>
              <a:endParaRPr lang="en-GB" sz="1800" b="1" dirty="0">
                <a:latin typeface="Aptos" panose="020B0004020202020204" pitchFamily="34" charset="0"/>
              </a:endParaRPr>
            </a:p>
            <a:p>
              <a:pPr algn="ctr"/>
              <a:r>
                <a:rPr lang="en-GB" sz="1800" b="1" dirty="0">
                  <a:latin typeface="Aptos" panose="020B0004020202020204" pitchFamily="34" charset="0"/>
                </a:rPr>
                <a:t>If you have more than one Account, you MUST declare this to the Cash Office and Societies Committee</a:t>
              </a:r>
            </a:p>
            <a:p>
              <a:pPr algn="ctr"/>
              <a:endParaRPr lang="en-GB" sz="500" b="1" dirty="0">
                <a:latin typeface="Aptos" panose="020B0004020202020204" pitchFamily="34" charset="0"/>
              </a:endParaRPr>
            </a:p>
            <a:p>
              <a:pPr algn="ctr"/>
              <a:r>
                <a:rPr lang="en-GB" sz="1800" b="1" dirty="0">
                  <a:latin typeface="Aptos" panose="020B0004020202020204" pitchFamily="34" charset="0"/>
                </a:rPr>
                <a:t>If you would like another you MUST ask the Societies Committee</a:t>
              </a:r>
            </a:p>
          </p:txBody>
        </p:sp>
        <p:pic>
          <p:nvPicPr>
            <p:cNvPr id="23" name="Graphic 22" descr="Badge 1 with solid fill">
              <a:extLst>
                <a:ext uri="{FF2B5EF4-FFF2-40B4-BE49-F238E27FC236}">
                  <a16:creationId xmlns:a16="http://schemas.microsoft.com/office/drawing/2014/main" id="{7FDFCBA3-FF7D-940D-B9D3-620C344DF9D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96252" y="1137804"/>
              <a:ext cx="1525895" cy="1525895"/>
            </a:xfrm>
            <a:prstGeom prst="rect">
              <a:avLst/>
            </a:prstGeom>
          </p:spPr>
        </p:pic>
        <p:grpSp>
          <p:nvGrpSpPr>
            <p:cNvPr id="35" name="Group 34">
              <a:extLst>
                <a:ext uri="{FF2B5EF4-FFF2-40B4-BE49-F238E27FC236}">
                  <a16:creationId xmlns:a16="http://schemas.microsoft.com/office/drawing/2014/main" id="{B2B82C41-D603-C4B1-3377-F8A55C82226D}"/>
                </a:ext>
              </a:extLst>
            </p:cNvPr>
            <p:cNvGrpSpPr/>
            <p:nvPr/>
          </p:nvGrpSpPr>
          <p:grpSpPr>
            <a:xfrm>
              <a:off x="7337672" y="1280783"/>
              <a:ext cx="1224456" cy="1224456"/>
              <a:chOff x="5956239" y="1181469"/>
              <a:chExt cx="1224456" cy="1224456"/>
            </a:xfrm>
          </p:grpSpPr>
          <p:sp>
            <p:nvSpPr>
              <p:cNvPr id="29" name="Oval 28">
                <a:extLst>
                  <a:ext uri="{FF2B5EF4-FFF2-40B4-BE49-F238E27FC236}">
                    <a16:creationId xmlns:a16="http://schemas.microsoft.com/office/drawing/2014/main" id="{BDBD6880-8273-26C9-B826-983C63058EEE}"/>
                  </a:ext>
                </a:extLst>
              </p:cNvPr>
              <p:cNvSpPr/>
              <p:nvPr/>
            </p:nvSpPr>
            <p:spPr>
              <a:xfrm>
                <a:off x="5956239" y="1181469"/>
                <a:ext cx="1224456" cy="1224456"/>
              </a:xfrm>
              <a:prstGeom prst="ellipse">
                <a:avLst/>
              </a:prstGeom>
              <a:solidFill>
                <a:schemeClr val="bg1"/>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60F6D2F8-86D1-9DB7-F0F3-8FFEC639F0BB}"/>
                  </a:ext>
                </a:extLst>
              </p:cNvPr>
              <p:cNvSpPr/>
              <p:nvPr/>
            </p:nvSpPr>
            <p:spPr>
              <a:xfrm>
                <a:off x="6137042" y="1502282"/>
                <a:ext cx="452944" cy="621588"/>
              </a:xfrm>
              <a:prstGeom prst="rect">
                <a:avLst/>
              </a:prstGeom>
              <a:solidFill>
                <a:srgbClr val="D91B5A"/>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31" name="Picture 30">
                <a:extLst>
                  <a:ext uri="{FF2B5EF4-FFF2-40B4-BE49-F238E27FC236}">
                    <a16:creationId xmlns:a16="http://schemas.microsoft.com/office/drawing/2014/main" id="{7CBB0966-C74D-F0BB-A061-09C3FFBFEA23}"/>
                  </a:ext>
                </a:extLst>
              </p:cNvPr>
              <p:cNvPicPr>
                <a:picLocks noChangeAspect="1"/>
              </p:cNvPicPr>
              <p:nvPr/>
            </p:nvPicPr>
            <p:blipFill rotWithShape="1">
              <a:blip r:embed="rId4"/>
              <a:srcRect l="22124"/>
              <a:stretch/>
            </p:blipFill>
            <p:spPr>
              <a:xfrm>
                <a:off x="6096000" y="1181469"/>
                <a:ext cx="954287" cy="1219306"/>
              </a:xfrm>
              <a:prstGeom prst="rect">
                <a:avLst/>
              </a:prstGeom>
            </p:spPr>
          </p:pic>
          <p:pic>
            <p:nvPicPr>
              <p:cNvPr id="28" name="Graphic 27" descr="Add with solid fill">
                <a:extLst>
                  <a:ext uri="{FF2B5EF4-FFF2-40B4-BE49-F238E27FC236}">
                    <a16:creationId xmlns:a16="http://schemas.microsoft.com/office/drawing/2014/main" id="{9BFFF216-CAD9-DE24-8265-F2E2529E3FC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527476" y="1558557"/>
                <a:ext cx="452944" cy="452944"/>
              </a:xfrm>
              <a:prstGeom prst="rect">
                <a:avLst/>
              </a:prstGeom>
            </p:spPr>
          </p:pic>
        </p:grpSp>
      </p:grpSp>
      <p:sp>
        <p:nvSpPr>
          <p:cNvPr id="37" name="Rectangle 36">
            <a:extLst>
              <a:ext uri="{FF2B5EF4-FFF2-40B4-BE49-F238E27FC236}">
                <a16:creationId xmlns:a16="http://schemas.microsoft.com/office/drawing/2014/main" id="{902392D5-CB0E-3D8F-9285-634AA93E00CA}"/>
              </a:ext>
            </a:extLst>
          </p:cNvPr>
          <p:cNvSpPr/>
          <p:nvPr/>
        </p:nvSpPr>
        <p:spPr>
          <a:xfrm>
            <a:off x="1383846" y="5382617"/>
            <a:ext cx="9424307" cy="1219200"/>
          </a:xfrm>
          <a:prstGeom prst="rect">
            <a:avLst/>
          </a:prstGeom>
          <a:solidFill>
            <a:srgbClr val="D91B5A"/>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436688"/>
            <a:r>
              <a:rPr lang="en-GB" sz="2500" b="1" dirty="0">
                <a:latin typeface="Aptos" panose="020B0004020202020204" pitchFamily="34" charset="0"/>
              </a:rPr>
              <a:t>We would recommend for all the Bank of Scotland for all Bank Accounts </a:t>
            </a:r>
          </a:p>
        </p:txBody>
      </p:sp>
      <p:grpSp>
        <p:nvGrpSpPr>
          <p:cNvPr id="39" name="Group 38">
            <a:extLst>
              <a:ext uri="{FF2B5EF4-FFF2-40B4-BE49-F238E27FC236}">
                <a16:creationId xmlns:a16="http://schemas.microsoft.com/office/drawing/2014/main" id="{0421DA4F-8DF6-CE60-9FC4-8AA5B52F2236}"/>
              </a:ext>
            </a:extLst>
          </p:cNvPr>
          <p:cNvGrpSpPr/>
          <p:nvPr/>
        </p:nvGrpSpPr>
        <p:grpSpPr>
          <a:xfrm>
            <a:off x="1567543" y="5477804"/>
            <a:ext cx="1025299" cy="1028825"/>
            <a:chOff x="1453243" y="5516273"/>
            <a:chExt cx="1025299" cy="1028825"/>
          </a:xfrm>
        </p:grpSpPr>
        <p:sp>
          <p:nvSpPr>
            <p:cNvPr id="38" name="Oval 37">
              <a:extLst>
                <a:ext uri="{FF2B5EF4-FFF2-40B4-BE49-F238E27FC236}">
                  <a16:creationId xmlns:a16="http://schemas.microsoft.com/office/drawing/2014/main" id="{45A6F6CC-A716-A9B4-C89D-35BF171B599B}"/>
                </a:ext>
              </a:extLst>
            </p:cNvPr>
            <p:cNvSpPr/>
            <p:nvPr/>
          </p:nvSpPr>
          <p:spPr>
            <a:xfrm>
              <a:off x="1453243" y="5516273"/>
              <a:ext cx="1025299" cy="1028825"/>
            </a:xfrm>
            <a:prstGeom prst="ellipse">
              <a:avLst/>
            </a:prstGeom>
            <a:solidFill>
              <a:schemeClr val="bg1"/>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Royal Bank of Scotland logo in transparent PNG format">
              <a:extLst>
                <a:ext uri="{FF2B5EF4-FFF2-40B4-BE49-F238E27FC236}">
                  <a16:creationId xmlns:a16="http://schemas.microsoft.com/office/drawing/2014/main" id="{7DFD1632-26DF-4DDE-D718-92420DA71FD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07320" y="5673518"/>
              <a:ext cx="717144" cy="714333"/>
            </a:xfrm>
            <a:prstGeom prst="rect">
              <a:avLst/>
            </a:prstGeom>
            <a:noFill/>
            <a:extLst>
              <a:ext uri="{909E8E84-426E-40DD-AFC4-6F175D3DCCD1}">
                <a14:hiddenFill xmlns:a14="http://schemas.microsoft.com/office/drawing/2010/main">
                  <a:solidFill>
                    <a:srgbClr val="FFFFFF"/>
                  </a:solidFill>
                </a14:hiddenFill>
              </a:ext>
            </a:extLst>
          </p:spPr>
        </p:pic>
      </p:grpSp>
      <p:sp>
        <p:nvSpPr>
          <p:cNvPr id="40" name="Title 1">
            <a:extLst>
              <a:ext uri="{FF2B5EF4-FFF2-40B4-BE49-F238E27FC236}">
                <a16:creationId xmlns:a16="http://schemas.microsoft.com/office/drawing/2014/main" id="{D50C5447-2F5E-BB67-A697-1EDD3A7D1946}"/>
              </a:ext>
            </a:extLst>
          </p:cNvPr>
          <p:cNvSpPr>
            <a:spLocks noGrp="1"/>
          </p:cNvSpPr>
          <p:nvPr>
            <p:ph type="title"/>
          </p:nvPr>
        </p:nvSpPr>
        <p:spPr>
          <a:xfrm>
            <a:off x="188366" y="0"/>
            <a:ext cx="5257800" cy="1325563"/>
          </a:xfrm>
        </p:spPr>
        <p:txBody>
          <a:bodyPr/>
          <a:lstStyle/>
          <a:p>
            <a:r>
              <a:rPr lang="en-GB" b="1" dirty="0">
                <a:latin typeface="Aptos" panose="020B0004020202020204" pitchFamily="34" charset="0"/>
              </a:rPr>
              <a:t>Bank Accounts</a:t>
            </a:r>
            <a:endParaRPr lang="en-GB" b="1" dirty="0"/>
          </a:p>
        </p:txBody>
      </p:sp>
    </p:spTree>
    <p:extLst>
      <p:ext uri="{BB962C8B-B14F-4D97-AF65-F5344CB8AC3E}">
        <p14:creationId xmlns:p14="http://schemas.microsoft.com/office/powerpoint/2010/main" val="9513437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E11251A3-536C-8521-BABD-1B9276F56EE1}"/>
              </a:ext>
            </a:extLst>
          </p:cNvPr>
          <p:cNvSpPr/>
          <p:nvPr/>
        </p:nvSpPr>
        <p:spPr>
          <a:xfrm>
            <a:off x="1441914" y="1550276"/>
            <a:ext cx="9308171" cy="1203434"/>
          </a:xfrm>
          <a:prstGeom prst="roundRect">
            <a:avLst/>
          </a:prstGeom>
          <a:solidFill>
            <a:srgbClr val="D91B5A"/>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898525"/>
            <a:r>
              <a:rPr lang="en-GB" sz="2500" b="1" dirty="0">
                <a:latin typeface="Aptos" panose="020B0004020202020204" pitchFamily="34" charset="0"/>
              </a:rPr>
              <a:t>	The Treasurer of the Society have a duty to prevent fraud and create internal processes to mitigate against fraud.</a:t>
            </a:r>
          </a:p>
        </p:txBody>
      </p:sp>
      <p:sp>
        <p:nvSpPr>
          <p:cNvPr id="5" name="Rectangle: Rounded Corners 4">
            <a:extLst>
              <a:ext uri="{FF2B5EF4-FFF2-40B4-BE49-F238E27FC236}">
                <a16:creationId xmlns:a16="http://schemas.microsoft.com/office/drawing/2014/main" id="{14D89604-2F01-6DBA-AF08-26942CF2F8A5}"/>
              </a:ext>
            </a:extLst>
          </p:cNvPr>
          <p:cNvSpPr/>
          <p:nvPr/>
        </p:nvSpPr>
        <p:spPr>
          <a:xfrm>
            <a:off x="1441914" y="3227990"/>
            <a:ext cx="9308171" cy="1203434"/>
          </a:xfrm>
          <a:prstGeom prst="roundRect">
            <a:avLst/>
          </a:prstGeom>
          <a:solidFill>
            <a:srgbClr val="D91B5A"/>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898525"/>
            <a:r>
              <a:rPr lang="en-GB" sz="2500" b="1" dirty="0">
                <a:latin typeface="Aptos" panose="020B0004020202020204" pitchFamily="34" charset="0"/>
              </a:rPr>
              <a:t>	Fraud Includes: Embezzlement, Misappropriation and any Deceit to Gain</a:t>
            </a:r>
          </a:p>
        </p:txBody>
      </p:sp>
      <p:sp>
        <p:nvSpPr>
          <p:cNvPr id="6" name="Rectangle: Rounded Corners 5">
            <a:extLst>
              <a:ext uri="{FF2B5EF4-FFF2-40B4-BE49-F238E27FC236}">
                <a16:creationId xmlns:a16="http://schemas.microsoft.com/office/drawing/2014/main" id="{9558D3EE-2104-EAF4-A4C2-20E8C442A8F0}"/>
              </a:ext>
            </a:extLst>
          </p:cNvPr>
          <p:cNvSpPr/>
          <p:nvPr/>
        </p:nvSpPr>
        <p:spPr>
          <a:xfrm>
            <a:off x="1441914" y="4869669"/>
            <a:ext cx="9308171" cy="1203434"/>
          </a:xfrm>
          <a:prstGeom prst="roundRect">
            <a:avLst/>
          </a:prstGeom>
          <a:solidFill>
            <a:srgbClr val="D91B5A"/>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898525"/>
            <a:r>
              <a:rPr lang="en-GB" sz="2500" b="1" dirty="0">
                <a:latin typeface="Aptos" panose="020B0004020202020204" pitchFamily="34" charset="0"/>
              </a:rPr>
              <a:t>	Fraud allegations are pursued and investigated internally, civilly, and criminally.</a:t>
            </a:r>
          </a:p>
        </p:txBody>
      </p:sp>
      <p:pic>
        <p:nvPicPr>
          <p:cNvPr id="8" name="Graphic 7" descr="Management with solid fill">
            <a:extLst>
              <a:ext uri="{FF2B5EF4-FFF2-40B4-BE49-F238E27FC236}">
                <a16:creationId xmlns:a16="http://schemas.microsoft.com/office/drawing/2014/main" id="{E716DEFE-5F61-0BD4-CF14-8A116AD89F0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86348" y="1694793"/>
            <a:ext cx="914400" cy="914400"/>
          </a:xfrm>
          <a:prstGeom prst="rect">
            <a:avLst/>
          </a:prstGeom>
        </p:spPr>
      </p:pic>
      <p:pic>
        <p:nvPicPr>
          <p:cNvPr id="10" name="Graphic 9" descr="Robber with solid fill">
            <a:extLst>
              <a:ext uri="{FF2B5EF4-FFF2-40B4-BE49-F238E27FC236}">
                <a16:creationId xmlns:a16="http://schemas.microsoft.com/office/drawing/2014/main" id="{0FFF449A-47BE-56A9-6194-5310E869F7C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486348" y="3372507"/>
            <a:ext cx="914400" cy="914400"/>
          </a:xfrm>
          <a:prstGeom prst="rect">
            <a:avLst/>
          </a:prstGeom>
        </p:spPr>
      </p:pic>
      <p:pic>
        <p:nvPicPr>
          <p:cNvPr id="12" name="Graphic 11" descr="Siren with solid fill">
            <a:extLst>
              <a:ext uri="{FF2B5EF4-FFF2-40B4-BE49-F238E27FC236}">
                <a16:creationId xmlns:a16="http://schemas.microsoft.com/office/drawing/2014/main" id="{C0DD5E3D-33CC-962E-6AA0-8C5ECA05F6D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486348" y="5014186"/>
            <a:ext cx="914400" cy="914400"/>
          </a:xfrm>
          <a:prstGeom prst="rect">
            <a:avLst/>
          </a:prstGeom>
        </p:spPr>
      </p:pic>
      <p:sp>
        <p:nvSpPr>
          <p:cNvPr id="13" name="Title 1">
            <a:extLst>
              <a:ext uri="{FF2B5EF4-FFF2-40B4-BE49-F238E27FC236}">
                <a16:creationId xmlns:a16="http://schemas.microsoft.com/office/drawing/2014/main" id="{ADC6FC5A-6871-1528-68FC-246B7D70FEC6}"/>
              </a:ext>
            </a:extLst>
          </p:cNvPr>
          <p:cNvSpPr txBox="1">
            <a:spLocks/>
          </p:cNvSpPr>
          <p:nvPr/>
        </p:nvSpPr>
        <p:spPr>
          <a:xfrm>
            <a:off x="360958" y="224713"/>
            <a:ext cx="6838363" cy="1325563"/>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GB" b="1" dirty="0">
                <a:latin typeface="Aptos" panose="020B0004020202020204" pitchFamily="34" charset="0"/>
              </a:rPr>
              <a:t>Anti-Fraud Principles</a:t>
            </a:r>
          </a:p>
        </p:txBody>
      </p:sp>
    </p:spTree>
    <p:extLst>
      <p:ext uri="{BB962C8B-B14F-4D97-AF65-F5344CB8AC3E}">
        <p14:creationId xmlns:p14="http://schemas.microsoft.com/office/powerpoint/2010/main" val="10158177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51"/>
        <p:cNvGrpSpPr/>
        <p:nvPr/>
      </p:nvGrpSpPr>
      <p:grpSpPr>
        <a:xfrm>
          <a:off x="0" y="0"/>
          <a:ext cx="0" cy="0"/>
          <a:chOff x="0" y="0"/>
          <a:chExt cx="0" cy="0"/>
        </a:xfrm>
      </p:grpSpPr>
      <p:sp>
        <p:nvSpPr>
          <p:cNvPr id="352" name="Google Shape;352;p36"/>
          <p:cNvSpPr txBox="1">
            <a:spLocks noGrp="1"/>
          </p:cNvSpPr>
          <p:nvPr>
            <p:ph type="title"/>
          </p:nvPr>
        </p:nvSpPr>
        <p:spPr>
          <a:xfrm>
            <a:off x="412776"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b="1" dirty="0">
                <a:latin typeface="Aptos" panose="020B0004020202020204" pitchFamily="34" charset="0"/>
              </a:rPr>
              <a:t>Good Mitigation Practices</a:t>
            </a:r>
            <a:endParaRPr b="1" dirty="0">
              <a:latin typeface="Aptos" panose="020B0004020202020204" pitchFamily="34" charset="0"/>
            </a:endParaRPr>
          </a:p>
        </p:txBody>
      </p:sp>
      <p:sp>
        <p:nvSpPr>
          <p:cNvPr id="354" name="Google Shape;354;p36"/>
          <p:cNvSpPr txBox="1">
            <a:spLocks noGrp="1"/>
          </p:cNvSpPr>
          <p:nvPr>
            <p:ph type="body" idx="1"/>
          </p:nvPr>
        </p:nvSpPr>
        <p:spPr>
          <a:xfrm>
            <a:off x="847344" y="1690688"/>
            <a:ext cx="10805394" cy="4921128"/>
          </a:xfrm>
          <a:prstGeom prst="rect">
            <a:avLst/>
          </a:prstGeom>
          <a:solidFill>
            <a:srgbClr val="D91B5A"/>
          </a:solidFill>
          <a:ln>
            <a:solidFill>
              <a:srgbClr val="D91B5A"/>
            </a:solidFill>
          </a:ln>
        </p:spPr>
        <p:txBody>
          <a:bodyPr spcFirstLastPara="1" wrap="square" lIns="91425" tIns="45700" rIns="91425" bIns="45700" anchor="t" anchorCtr="0">
            <a:normAutofit lnSpcReduction="10000"/>
          </a:bodyPr>
          <a:lstStyle/>
          <a:p>
            <a:pPr marL="0" indent="0">
              <a:lnSpc>
                <a:spcPct val="80000"/>
              </a:lnSpc>
              <a:spcBef>
                <a:spcPts val="0"/>
              </a:spcBef>
              <a:buClr>
                <a:schemeClr val="bg1"/>
              </a:buClr>
              <a:buSzPct val="250000"/>
              <a:buNone/>
            </a:pPr>
            <a:r>
              <a:rPr lang="en-GB" b="1" dirty="0">
                <a:solidFill>
                  <a:schemeClr val="bg1"/>
                </a:solidFill>
                <a:latin typeface="Aptos" panose="020B0004020202020204" pitchFamily="34" charset="0"/>
              </a:rPr>
              <a:t>Update your records immediately after an event or as soon as you are given a receipt.</a:t>
            </a:r>
          </a:p>
          <a:p>
            <a:pPr marL="0" indent="0">
              <a:lnSpc>
                <a:spcPct val="80000"/>
              </a:lnSpc>
              <a:spcBef>
                <a:spcPts val="0"/>
              </a:spcBef>
              <a:buClr>
                <a:schemeClr val="bg1"/>
              </a:buClr>
              <a:buSzPct val="250000"/>
              <a:buNone/>
            </a:pPr>
            <a:endParaRPr lang="en-GB" b="1" dirty="0">
              <a:solidFill>
                <a:schemeClr val="bg1"/>
              </a:solidFill>
              <a:latin typeface="Aptos" panose="020B0004020202020204" pitchFamily="34" charset="0"/>
            </a:endParaRPr>
          </a:p>
          <a:p>
            <a:pPr marL="0" indent="0">
              <a:lnSpc>
                <a:spcPct val="80000"/>
              </a:lnSpc>
              <a:buClr>
                <a:schemeClr val="bg1"/>
              </a:buClr>
              <a:buSzPct val="250000"/>
              <a:buNone/>
            </a:pPr>
            <a:r>
              <a:rPr lang="en-GB" b="1" dirty="0">
                <a:solidFill>
                  <a:schemeClr val="bg1"/>
                </a:solidFill>
                <a:latin typeface="Aptos" panose="020B0004020202020204" pitchFamily="34" charset="0"/>
              </a:rPr>
              <a:t>Ensure that the appropriate committee members authorise and are aware of all expenditures.</a:t>
            </a:r>
          </a:p>
          <a:p>
            <a:pPr marL="164467" indent="0">
              <a:lnSpc>
                <a:spcPct val="80000"/>
              </a:lnSpc>
              <a:buClr>
                <a:schemeClr val="bg1"/>
              </a:buClr>
              <a:buSzPct val="250000"/>
              <a:buNone/>
            </a:pPr>
            <a:endParaRPr lang="en-GB" b="1" dirty="0">
              <a:solidFill>
                <a:schemeClr val="bg1"/>
              </a:solidFill>
              <a:latin typeface="Aptos" panose="020B0004020202020204" pitchFamily="34" charset="0"/>
            </a:endParaRPr>
          </a:p>
          <a:p>
            <a:pPr marL="0" indent="0">
              <a:lnSpc>
                <a:spcPct val="80000"/>
              </a:lnSpc>
              <a:buClr>
                <a:schemeClr val="bg1"/>
              </a:buClr>
              <a:buSzPct val="250000"/>
              <a:buNone/>
            </a:pPr>
            <a:r>
              <a:rPr lang="en-GB" b="1" dirty="0">
                <a:solidFill>
                  <a:schemeClr val="bg1"/>
                </a:solidFill>
                <a:latin typeface="Aptos" panose="020B0004020202020204" pitchFamily="34" charset="0"/>
              </a:rPr>
              <a:t>Retain all financial records.</a:t>
            </a:r>
          </a:p>
          <a:p>
            <a:pPr marL="164467" indent="0">
              <a:lnSpc>
                <a:spcPct val="80000"/>
              </a:lnSpc>
              <a:buClr>
                <a:schemeClr val="bg1"/>
              </a:buClr>
              <a:buSzPct val="250000"/>
              <a:buNone/>
            </a:pPr>
            <a:endParaRPr lang="en-GB" b="1" dirty="0">
              <a:solidFill>
                <a:schemeClr val="bg1"/>
              </a:solidFill>
              <a:latin typeface="Aptos" panose="020B0004020202020204" pitchFamily="34" charset="0"/>
            </a:endParaRPr>
          </a:p>
          <a:p>
            <a:pPr marL="0" indent="0">
              <a:lnSpc>
                <a:spcPct val="80000"/>
              </a:lnSpc>
              <a:buClr>
                <a:schemeClr val="bg1"/>
              </a:buClr>
              <a:buSzPct val="250000"/>
              <a:buNone/>
            </a:pPr>
            <a:r>
              <a:rPr lang="en-GB" b="1" dirty="0">
                <a:solidFill>
                  <a:schemeClr val="bg1"/>
                </a:solidFill>
                <a:latin typeface="Aptos" panose="020B0004020202020204" pitchFamily="34" charset="0"/>
              </a:rPr>
              <a:t>Review financial transactions frequently and ensure that all transactions appear appropriate.</a:t>
            </a:r>
          </a:p>
          <a:p>
            <a:pPr marL="164467" indent="0">
              <a:lnSpc>
                <a:spcPct val="80000"/>
              </a:lnSpc>
              <a:buClr>
                <a:schemeClr val="bg1"/>
              </a:buClr>
              <a:buSzPct val="250000"/>
              <a:buNone/>
            </a:pPr>
            <a:endParaRPr lang="en-GB" b="1" dirty="0">
              <a:solidFill>
                <a:schemeClr val="bg1"/>
              </a:solidFill>
              <a:latin typeface="Aptos" panose="020B0004020202020204" pitchFamily="34" charset="0"/>
            </a:endParaRPr>
          </a:p>
          <a:p>
            <a:pPr marL="0" indent="0">
              <a:lnSpc>
                <a:spcPct val="80000"/>
              </a:lnSpc>
              <a:buClr>
                <a:schemeClr val="bg1"/>
              </a:buClr>
              <a:buSzPct val="250000"/>
              <a:buNone/>
            </a:pPr>
            <a:r>
              <a:rPr lang="en-GB" b="1" dirty="0">
                <a:solidFill>
                  <a:schemeClr val="bg1"/>
                </a:solidFill>
                <a:latin typeface="Aptos" panose="020B0004020202020204" pitchFamily="34" charset="0"/>
              </a:rPr>
              <a:t>Try to use cheques for payment where possible.</a:t>
            </a:r>
          </a:p>
          <a:p>
            <a:pPr marL="620713" lvl="0" indent="-456246" algn="l" rtl="0">
              <a:lnSpc>
                <a:spcPct val="80000"/>
              </a:lnSpc>
              <a:spcBef>
                <a:spcPts val="1000"/>
              </a:spcBef>
              <a:spcAft>
                <a:spcPts val="0"/>
              </a:spcAft>
              <a:buClr>
                <a:schemeClr val="dk1"/>
              </a:buClr>
              <a:buSzPts val="2590"/>
              <a:buFont typeface="Noto Sans Symbols"/>
              <a:buNone/>
            </a:pPr>
            <a:endParaRPr sz="2590" b="1" dirty="0">
              <a:solidFill>
                <a:schemeClr val="bg1"/>
              </a:solidFill>
              <a:latin typeface="Aptos" panose="020B0004020202020204" pitchFamily="34" charset="0"/>
            </a:endParaRPr>
          </a:p>
          <a:p>
            <a:pPr marL="1077913" lvl="1" indent="-479743" algn="l" rtl="0">
              <a:lnSpc>
                <a:spcPct val="80000"/>
              </a:lnSpc>
              <a:spcBef>
                <a:spcPts val="500"/>
              </a:spcBef>
              <a:spcAft>
                <a:spcPts val="0"/>
              </a:spcAft>
              <a:buClr>
                <a:schemeClr val="dk1"/>
              </a:buClr>
              <a:buSzPts val="2220"/>
              <a:buFont typeface="Noto Sans Symbols"/>
              <a:buNone/>
            </a:pPr>
            <a:endParaRPr sz="2220" b="1" dirty="0">
              <a:solidFill>
                <a:schemeClr val="bg1"/>
              </a:solidFill>
              <a:latin typeface="Aptos" panose="020B0004020202020204" pitchFamily="34" charset="0"/>
            </a:endParaRPr>
          </a:p>
          <a:p>
            <a:pPr marL="0" lvl="0" indent="0" algn="l" rtl="0">
              <a:lnSpc>
                <a:spcPct val="80000"/>
              </a:lnSpc>
              <a:spcBef>
                <a:spcPts val="1000"/>
              </a:spcBef>
              <a:spcAft>
                <a:spcPts val="0"/>
              </a:spcAft>
              <a:buClr>
                <a:schemeClr val="dk1"/>
              </a:buClr>
              <a:buSzPts val="2590"/>
              <a:buNone/>
            </a:pPr>
            <a:endParaRPr sz="2590" b="1" dirty="0">
              <a:solidFill>
                <a:schemeClr val="bg1"/>
              </a:solidFill>
              <a:latin typeface="Aptos" panose="020B0004020202020204"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58"/>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385F0BC4-7096-04A5-5F01-56BD834DB0EA}"/>
              </a:ext>
            </a:extLst>
          </p:cNvPr>
          <p:cNvGraphicFramePr/>
          <p:nvPr>
            <p:extLst>
              <p:ext uri="{D42A27DB-BD31-4B8C-83A1-F6EECF244321}">
                <p14:modId xmlns:p14="http://schemas.microsoft.com/office/powerpoint/2010/main" val="751543597"/>
              </p:ext>
            </p:extLst>
          </p:nvPr>
        </p:nvGraphicFramePr>
        <p:xfrm>
          <a:off x="4331510" y="807374"/>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Google Shape;352;p36">
            <a:extLst>
              <a:ext uri="{FF2B5EF4-FFF2-40B4-BE49-F238E27FC236}">
                <a16:creationId xmlns:a16="http://schemas.microsoft.com/office/drawing/2014/main" id="{C61D8388-0AC4-7A07-06F7-FB23DB5F1303}"/>
              </a:ext>
            </a:extLst>
          </p:cNvPr>
          <p:cNvSpPr txBox="1">
            <a:spLocks noGrp="1"/>
          </p:cNvSpPr>
          <p:nvPr>
            <p:ph type="title"/>
          </p:nvPr>
        </p:nvSpPr>
        <p:spPr>
          <a:xfrm>
            <a:off x="412776"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b="1" dirty="0">
                <a:latin typeface="Aptos" panose="020B0004020202020204" pitchFamily="34" charset="0"/>
              </a:rPr>
              <a:t>Reporting Fraud</a:t>
            </a:r>
            <a:endParaRPr b="1" dirty="0">
              <a:latin typeface="Aptos" panose="020B0004020202020204" pitchFamily="34" charset="0"/>
            </a:endParaRPr>
          </a:p>
        </p:txBody>
      </p:sp>
      <p:pic>
        <p:nvPicPr>
          <p:cNvPr id="10" name="Graphic 9" descr="Warning with solid fill">
            <a:extLst>
              <a:ext uri="{FF2B5EF4-FFF2-40B4-BE49-F238E27FC236}">
                <a16:creationId xmlns:a16="http://schemas.microsoft.com/office/drawing/2014/main" id="{EFA3A5FD-1BEB-4121-CB0A-FAD5435A685D}"/>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369859" y="1027906"/>
            <a:ext cx="914400" cy="914400"/>
          </a:xfrm>
          <a:prstGeom prst="rect">
            <a:avLst/>
          </a:prstGeom>
        </p:spPr>
      </p:pic>
      <p:pic>
        <p:nvPicPr>
          <p:cNvPr id="12" name="Graphic 11" descr="Clipboard with solid fill">
            <a:extLst>
              <a:ext uri="{FF2B5EF4-FFF2-40B4-BE49-F238E27FC236}">
                <a16:creationId xmlns:a16="http://schemas.microsoft.com/office/drawing/2014/main" id="{A165CF25-2A00-5490-7A78-5C5842E19E1E}"/>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5369859" y="3043964"/>
            <a:ext cx="914400" cy="914400"/>
          </a:xfrm>
          <a:prstGeom prst="rect">
            <a:avLst/>
          </a:prstGeom>
        </p:spPr>
      </p:pic>
      <p:pic>
        <p:nvPicPr>
          <p:cNvPr id="14" name="Graphic 13" descr="Detective male with solid fill">
            <a:extLst>
              <a:ext uri="{FF2B5EF4-FFF2-40B4-BE49-F238E27FC236}">
                <a16:creationId xmlns:a16="http://schemas.microsoft.com/office/drawing/2014/main" id="{8F2994F9-2F75-8A29-F9B1-394D8F5FC091}"/>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5369859" y="5025060"/>
            <a:ext cx="914400" cy="914400"/>
          </a:xfrm>
          <a:prstGeom prst="rect">
            <a:avLst/>
          </a:prstGeom>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65"/>
        <p:cNvGrpSpPr/>
        <p:nvPr/>
      </p:nvGrpSpPr>
      <p:grpSpPr>
        <a:xfrm>
          <a:off x="0" y="0"/>
          <a:ext cx="0" cy="0"/>
          <a:chOff x="0" y="0"/>
          <a:chExt cx="0" cy="0"/>
        </a:xfrm>
      </p:grpSpPr>
      <p:sp>
        <p:nvSpPr>
          <p:cNvPr id="368" name="Google Shape;368;p38"/>
          <p:cNvSpPr txBox="1">
            <a:spLocks noGrp="1"/>
          </p:cNvSpPr>
          <p:nvPr>
            <p:ph type="body" idx="1"/>
          </p:nvPr>
        </p:nvSpPr>
        <p:spPr>
          <a:xfrm>
            <a:off x="3114339" y="1526008"/>
            <a:ext cx="8764310" cy="5167312"/>
          </a:xfrm>
          <a:prstGeom prst="rect">
            <a:avLst/>
          </a:prstGeom>
          <a:noFill/>
          <a:ln>
            <a:noFill/>
          </a:ln>
        </p:spPr>
        <p:txBody>
          <a:bodyPr spcFirstLastPara="1" wrap="square" lIns="91425" tIns="45700" rIns="91425" bIns="45700" anchor="t" anchorCtr="0">
            <a:normAutofit lnSpcReduction="10000"/>
          </a:bodyPr>
          <a:lstStyle/>
          <a:p>
            <a:pPr indent="-457200">
              <a:lnSpc>
                <a:spcPct val="80000"/>
              </a:lnSpc>
              <a:spcBef>
                <a:spcPts val="0"/>
              </a:spcBef>
              <a:buSzPts val="2590"/>
            </a:pPr>
            <a:r>
              <a:rPr lang="en-GB" sz="2590" b="1" dirty="0"/>
              <a:t>Affiliated societies have been targeted for Email Fraud</a:t>
            </a:r>
            <a:br>
              <a:rPr lang="en-GB" b="1" dirty="0"/>
            </a:br>
            <a:endParaRPr sz="2590" b="1" dirty="0"/>
          </a:p>
          <a:p>
            <a:pPr indent="-457200">
              <a:lnSpc>
                <a:spcPct val="80000"/>
              </a:lnSpc>
              <a:buSzPts val="2590"/>
            </a:pPr>
            <a:r>
              <a:rPr lang="en-GB" sz="2590" b="1" dirty="0"/>
              <a:t>The criminals pretend to be one of the exec, emailing (usually) the treasurer,  demanding urgent payment to a third party. They will include a bank account  and sort code</a:t>
            </a:r>
            <a:br>
              <a:rPr lang="en-GB" sz="2590" b="1" dirty="0"/>
            </a:br>
            <a:endParaRPr sz="2590" b="1" dirty="0"/>
          </a:p>
          <a:p>
            <a:pPr indent="-457200">
              <a:lnSpc>
                <a:spcPct val="80000"/>
              </a:lnSpc>
              <a:buSzPts val="2590"/>
            </a:pPr>
            <a:r>
              <a:rPr lang="en-GB" sz="2590" b="1" dirty="0"/>
              <a:t>This is a real example of the type of email that societies have received;</a:t>
            </a:r>
            <a:endParaRPr b="1" dirty="0"/>
          </a:p>
          <a:p>
            <a:pPr marL="800100" lvl="1">
              <a:lnSpc>
                <a:spcPct val="80000"/>
              </a:lnSpc>
              <a:buSzPts val="2220"/>
            </a:pPr>
            <a:r>
              <a:rPr lang="en-GB" sz="2220" b="1" i="1" dirty="0"/>
              <a:t>“{treasurer’s name}, I need you to initiate a payment of £2,100 now, get back to me if you are available”</a:t>
            </a:r>
            <a:br>
              <a:rPr lang="en-GB" sz="2220" b="1" i="1" dirty="0"/>
            </a:br>
            <a:endParaRPr sz="2220" b="1" i="1" dirty="0"/>
          </a:p>
          <a:p>
            <a:pPr indent="-457200">
              <a:lnSpc>
                <a:spcPct val="80000"/>
              </a:lnSpc>
              <a:buSzPts val="2590"/>
            </a:pPr>
            <a:r>
              <a:rPr lang="en-GB" sz="2590" b="1" dirty="0"/>
              <a:t>When questioned, this comes through:</a:t>
            </a:r>
            <a:endParaRPr b="1" dirty="0"/>
          </a:p>
          <a:p>
            <a:pPr marL="800100" lvl="1">
              <a:lnSpc>
                <a:spcPct val="80000"/>
              </a:lnSpc>
              <a:buSzPts val="2220"/>
            </a:pPr>
            <a:r>
              <a:rPr lang="en-GB" sz="2220" b="1" i="1" dirty="0"/>
              <a:t>“I am in a meeting now. It's a payment to a vendor for an outstanding payment for  purchase, supporting document will be sent across to you before the end of the week. It has to go out now. Will send you the beneficiary details in my next email.”</a:t>
            </a:r>
            <a:endParaRPr b="1" dirty="0"/>
          </a:p>
          <a:p>
            <a:pPr marL="620713" lvl="0" indent="-456246" algn="l" rtl="0">
              <a:lnSpc>
                <a:spcPct val="80000"/>
              </a:lnSpc>
              <a:spcBef>
                <a:spcPts val="1000"/>
              </a:spcBef>
              <a:spcAft>
                <a:spcPts val="0"/>
              </a:spcAft>
              <a:buClr>
                <a:schemeClr val="dk1"/>
              </a:buClr>
              <a:buSzPts val="2590"/>
              <a:buFont typeface="Noto Sans Symbols"/>
              <a:buNone/>
            </a:pPr>
            <a:endParaRPr sz="2590" dirty="0"/>
          </a:p>
          <a:p>
            <a:pPr marL="1077913" lvl="1" indent="-479743" algn="l" rtl="0">
              <a:lnSpc>
                <a:spcPct val="80000"/>
              </a:lnSpc>
              <a:spcBef>
                <a:spcPts val="500"/>
              </a:spcBef>
              <a:spcAft>
                <a:spcPts val="0"/>
              </a:spcAft>
              <a:buClr>
                <a:schemeClr val="dk1"/>
              </a:buClr>
              <a:buSzPts val="2220"/>
              <a:buFont typeface="Noto Sans Symbols"/>
              <a:buNone/>
            </a:pPr>
            <a:endParaRPr sz="2220" dirty="0"/>
          </a:p>
          <a:p>
            <a:pPr marL="0" lvl="0" indent="0" algn="l" rtl="0">
              <a:lnSpc>
                <a:spcPct val="80000"/>
              </a:lnSpc>
              <a:spcBef>
                <a:spcPts val="1000"/>
              </a:spcBef>
              <a:spcAft>
                <a:spcPts val="0"/>
              </a:spcAft>
              <a:buClr>
                <a:schemeClr val="dk1"/>
              </a:buClr>
              <a:buSzPts val="2590"/>
              <a:buNone/>
            </a:pPr>
            <a:endParaRPr sz="2590" dirty="0"/>
          </a:p>
        </p:txBody>
      </p:sp>
      <p:sp>
        <p:nvSpPr>
          <p:cNvPr id="2" name="Google Shape;352;p36">
            <a:extLst>
              <a:ext uri="{FF2B5EF4-FFF2-40B4-BE49-F238E27FC236}">
                <a16:creationId xmlns:a16="http://schemas.microsoft.com/office/drawing/2014/main" id="{541DA191-006B-CE5F-6EB4-551FBFCB0F81}"/>
              </a:ext>
            </a:extLst>
          </p:cNvPr>
          <p:cNvSpPr txBox="1">
            <a:spLocks/>
          </p:cNvSpPr>
          <p:nvPr/>
        </p:nvSpPr>
        <p:spPr>
          <a:xfrm>
            <a:off x="471943" y="200445"/>
            <a:ext cx="9440332" cy="1325563"/>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GB" b="1" dirty="0">
                <a:latin typeface="Aptos" panose="020B0004020202020204" pitchFamily="34" charset="0"/>
              </a:rPr>
              <a:t>Email Fraud Threats</a:t>
            </a:r>
          </a:p>
        </p:txBody>
      </p:sp>
      <p:pic>
        <p:nvPicPr>
          <p:cNvPr id="6" name="Graphic 5" descr="Email with solid fill">
            <a:extLst>
              <a:ext uri="{FF2B5EF4-FFF2-40B4-BE49-F238E27FC236}">
                <a16:creationId xmlns:a16="http://schemas.microsoft.com/office/drawing/2014/main" id="{BD943ADA-C382-7461-EC13-022B993D986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57457" y="2499460"/>
            <a:ext cx="1859079" cy="1859079"/>
          </a:xfrm>
          <a:prstGeom prst="rect">
            <a:avLst/>
          </a:prstGeom>
        </p:spPr>
      </p:pic>
      <p:pic>
        <p:nvPicPr>
          <p:cNvPr id="8" name="Graphic 7" descr="Laptop with solid fill">
            <a:extLst>
              <a:ext uri="{FF2B5EF4-FFF2-40B4-BE49-F238E27FC236}">
                <a16:creationId xmlns:a16="http://schemas.microsoft.com/office/drawing/2014/main" id="{83C13A3D-91B6-CC5F-7A46-26DCC2F3827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2394" y="1898965"/>
            <a:ext cx="1859079" cy="1859079"/>
          </a:xfrm>
          <a:prstGeom prst="rect">
            <a:avLst/>
          </a:prstGeom>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72"/>
        <p:cNvGrpSpPr/>
        <p:nvPr/>
      </p:nvGrpSpPr>
      <p:grpSpPr>
        <a:xfrm>
          <a:off x="0" y="0"/>
          <a:ext cx="0" cy="0"/>
          <a:chOff x="0" y="0"/>
          <a:chExt cx="0" cy="0"/>
        </a:xfrm>
      </p:grpSpPr>
      <p:sp>
        <p:nvSpPr>
          <p:cNvPr id="373" name="Google Shape;373;p39"/>
          <p:cNvSpPr txBox="1">
            <a:spLocks noGrp="1"/>
          </p:cNvSpPr>
          <p:nvPr>
            <p:ph type="title"/>
          </p:nvPr>
        </p:nvSpPr>
        <p:spPr>
          <a:xfrm>
            <a:off x="364367" y="182245"/>
            <a:ext cx="973927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b="1" dirty="0">
                <a:latin typeface="Aptos" panose="020B0004020202020204" pitchFamily="34" charset="0"/>
              </a:rPr>
              <a:t>What to do if you receive Email Fraud!</a:t>
            </a:r>
            <a:endParaRPr b="1" dirty="0">
              <a:latin typeface="Aptos" panose="020B0004020202020204" pitchFamily="34" charset="0"/>
            </a:endParaRPr>
          </a:p>
        </p:txBody>
      </p:sp>
      <p:graphicFrame>
        <p:nvGraphicFramePr>
          <p:cNvPr id="2" name="Diagram 1">
            <a:extLst>
              <a:ext uri="{FF2B5EF4-FFF2-40B4-BE49-F238E27FC236}">
                <a16:creationId xmlns:a16="http://schemas.microsoft.com/office/drawing/2014/main" id="{31E5D4EC-9314-11D0-C0F0-1DC00FB75A94}"/>
              </a:ext>
            </a:extLst>
          </p:cNvPr>
          <p:cNvGraphicFramePr/>
          <p:nvPr>
            <p:extLst>
              <p:ext uri="{D42A27DB-BD31-4B8C-83A1-F6EECF244321}">
                <p14:modId xmlns:p14="http://schemas.microsoft.com/office/powerpoint/2010/main" val="2030512427"/>
              </p:ext>
            </p:extLst>
          </p:nvPr>
        </p:nvGraphicFramePr>
        <p:xfrm>
          <a:off x="239042" y="-1120371"/>
          <a:ext cx="11713915" cy="90987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2"/>
          <p:cNvSpPr/>
          <p:nvPr/>
        </p:nvSpPr>
        <p:spPr>
          <a:xfrm rot="10800000">
            <a:off x="0" y="0"/>
            <a:ext cx="12192000" cy="6858000"/>
          </a:xfrm>
          <a:prstGeom prst="rect">
            <a:avLst/>
          </a:prstGeom>
          <a:solidFill>
            <a:srgbClr val="D91B5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12"/>
          <p:cNvSpPr txBox="1">
            <a:spLocks noGrp="1"/>
          </p:cNvSpPr>
          <p:nvPr>
            <p:ph type="title"/>
          </p:nvPr>
        </p:nvSpPr>
        <p:spPr>
          <a:xfrm>
            <a:off x="6746628" y="1783959"/>
            <a:ext cx="4645250" cy="2889114"/>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6000"/>
              <a:buFont typeface="Calibri"/>
              <a:buNone/>
            </a:pPr>
            <a:r>
              <a:rPr lang="en-GB">
                <a:solidFill>
                  <a:schemeClr val="lt1"/>
                </a:solidFill>
                <a:latin typeface="Calibri"/>
                <a:ea typeface="Calibri"/>
                <a:cs typeface="Calibri"/>
                <a:sym typeface="Calibri"/>
              </a:rPr>
              <a:t>Financial Practices</a:t>
            </a:r>
            <a:endParaRPr/>
          </a:p>
        </p:txBody>
      </p:sp>
      <p:grpSp>
        <p:nvGrpSpPr>
          <p:cNvPr id="2" name="Group 1">
            <a:extLst>
              <a:ext uri="{FF2B5EF4-FFF2-40B4-BE49-F238E27FC236}">
                <a16:creationId xmlns:a16="http://schemas.microsoft.com/office/drawing/2014/main" id="{FECF6476-D264-FCA2-2CBC-B7F24D34978F}"/>
              </a:ext>
            </a:extLst>
          </p:cNvPr>
          <p:cNvGrpSpPr/>
          <p:nvPr/>
        </p:nvGrpSpPr>
        <p:grpSpPr>
          <a:xfrm rot="16200000">
            <a:off x="3009609" y="-2231864"/>
            <a:ext cx="6172782" cy="12192000"/>
            <a:chOff x="2378529" y="679688"/>
            <a:chExt cx="6172782" cy="6858000"/>
          </a:xfrm>
        </p:grpSpPr>
        <p:sp>
          <p:nvSpPr>
            <p:cNvPr id="173" name="Google Shape;173;p12"/>
            <p:cNvSpPr/>
            <p:nvPr/>
          </p:nvSpPr>
          <p:spPr>
            <a:xfrm flipH="1">
              <a:off x="2378529" y="679688"/>
              <a:ext cx="6172782"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lt1">
                <a:alpha val="80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74" name="Google Shape;174;p12"/>
            <p:cNvSpPr/>
            <p:nvPr/>
          </p:nvSpPr>
          <p:spPr>
            <a:xfrm>
              <a:off x="2378529" y="679688"/>
              <a:ext cx="6024154" cy="6858000"/>
            </a:xfrm>
            <a:custGeom>
              <a:avLst/>
              <a:gdLst/>
              <a:ahLst/>
              <a:cxnLst/>
              <a:rect l="l" t="t" r="r" b="b"/>
              <a:pathLst>
                <a:path w="6024154" h="6858000" extrusionOk="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grpSp>
      <p:pic>
        <p:nvPicPr>
          <p:cNvPr id="3" name="Picture 2" descr="A logo of a group of people&#10;&#10;Description automatically generated">
            <a:extLst>
              <a:ext uri="{FF2B5EF4-FFF2-40B4-BE49-F238E27FC236}">
                <a16:creationId xmlns:a16="http://schemas.microsoft.com/office/drawing/2014/main" id="{39CFACCE-4059-58A3-1134-109A208E06D6}"/>
              </a:ext>
            </a:extLst>
          </p:cNvPr>
          <p:cNvPicPr>
            <a:picLocks noChangeAspect="1"/>
          </p:cNvPicPr>
          <p:nvPr/>
        </p:nvPicPr>
        <p:blipFill>
          <a:blip r:embed="rId3"/>
          <a:stretch>
            <a:fillRect/>
          </a:stretch>
        </p:blipFill>
        <p:spPr>
          <a:xfrm>
            <a:off x="51275" y="1497935"/>
            <a:ext cx="5368983" cy="5360065"/>
          </a:xfrm>
          <a:prstGeom prst="rect">
            <a:avLst/>
          </a:prstGeom>
        </p:spPr>
      </p:pic>
      <p:sp>
        <p:nvSpPr>
          <p:cNvPr id="4" name="Google Shape;96;p2">
            <a:extLst>
              <a:ext uri="{FF2B5EF4-FFF2-40B4-BE49-F238E27FC236}">
                <a16:creationId xmlns:a16="http://schemas.microsoft.com/office/drawing/2014/main" id="{D357391D-F83F-2B0D-36B5-969F7A4B739F}"/>
              </a:ext>
            </a:extLst>
          </p:cNvPr>
          <p:cNvSpPr txBox="1">
            <a:spLocks/>
          </p:cNvSpPr>
          <p:nvPr/>
        </p:nvSpPr>
        <p:spPr>
          <a:xfrm>
            <a:off x="6935970" y="137395"/>
            <a:ext cx="4704178" cy="992932"/>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r">
              <a:buClr>
                <a:schemeClr val="lt1"/>
              </a:buClr>
            </a:pPr>
            <a:r>
              <a:rPr lang="en-GB" b="1" dirty="0">
                <a:solidFill>
                  <a:schemeClr val="lt1"/>
                </a:solidFill>
                <a:latin typeface="Aptos" panose="020B0004020202020204" pitchFamily="34" charset="0"/>
              </a:rPr>
              <a:t>Summary</a:t>
            </a:r>
          </a:p>
        </p:txBody>
      </p:sp>
    </p:spTree>
    <p:extLst>
      <p:ext uri="{BB962C8B-B14F-4D97-AF65-F5344CB8AC3E}">
        <p14:creationId xmlns:p14="http://schemas.microsoft.com/office/powerpoint/2010/main" val="41178661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D91B5A"/>
        </a:solidFill>
        <a:effectLst/>
      </p:bgPr>
    </p:bg>
    <p:spTree>
      <p:nvGrpSpPr>
        <p:cNvPr id="1" name="Shape 389"/>
        <p:cNvGrpSpPr/>
        <p:nvPr/>
      </p:nvGrpSpPr>
      <p:grpSpPr>
        <a:xfrm>
          <a:off x="0" y="0"/>
          <a:ext cx="0" cy="0"/>
          <a:chOff x="0" y="0"/>
          <a:chExt cx="0" cy="0"/>
        </a:xfrm>
      </p:grpSpPr>
      <p:sp>
        <p:nvSpPr>
          <p:cNvPr id="390" name="Google Shape;390;p41"/>
          <p:cNvSpPr txBox="1">
            <a:spLocks noGrp="1"/>
          </p:cNvSpPr>
          <p:nvPr>
            <p:ph type="title"/>
          </p:nvPr>
        </p:nvSpPr>
        <p:spPr>
          <a:xfrm>
            <a:off x="423534" y="305958"/>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b="1" dirty="0">
                <a:solidFill>
                  <a:schemeClr val="bg1"/>
                </a:solidFill>
                <a:latin typeface="Aptos" panose="020B0004020202020204" pitchFamily="34" charset="0"/>
              </a:rPr>
              <a:t>Core Responsibilities</a:t>
            </a:r>
            <a:endParaRPr b="1" dirty="0">
              <a:solidFill>
                <a:schemeClr val="bg1"/>
              </a:solidFill>
              <a:latin typeface="Aptos" panose="020B0004020202020204" pitchFamily="34" charset="0"/>
            </a:endParaRPr>
          </a:p>
        </p:txBody>
      </p:sp>
      <p:sp>
        <p:nvSpPr>
          <p:cNvPr id="392" name="Google Shape;392;p41"/>
          <p:cNvSpPr txBox="1">
            <a:spLocks noGrp="1"/>
          </p:cNvSpPr>
          <p:nvPr>
            <p:ph type="body" idx="1"/>
          </p:nvPr>
        </p:nvSpPr>
        <p:spPr>
          <a:xfrm>
            <a:off x="693303" y="1545460"/>
            <a:ext cx="10805394" cy="4921128"/>
          </a:xfrm>
          <a:prstGeom prst="flowChartAlternateProcess">
            <a:avLst/>
          </a:prstGeom>
          <a:solidFill>
            <a:schemeClr val="bg1"/>
          </a:solidFill>
          <a:ln>
            <a:solidFill>
              <a:schemeClr val="bg1"/>
            </a:solidFill>
          </a:ln>
        </p:spPr>
        <p:txBody>
          <a:bodyPr spcFirstLastPara="1" wrap="square" lIns="91425" tIns="45700" rIns="91425" bIns="45700" anchor="t" anchorCtr="0">
            <a:normAutofit lnSpcReduction="10000"/>
          </a:bodyPr>
          <a:lstStyle/>
          <a:p>
            <a:pPr marL="620395" lvl="0" indent="-620395" algn="l" rtl="0">
              <a:lnSpc>
                <a:spcPct val="90000"/>
              </a:lnSpc>
              <a:spcBef>
                <a:spcPts val="0"/>
              </a:spcBef>
              <a:spcAft>
                <a:spcPts val="0"/>
              </a:spcAft>
              <a:buClr>
                <a:srgbClr val="D91B5A"/>
              </a:buClr>
              <a:buSzPts val="2800"/>
              <a:buFont typeface="Arial" panose="020B0604020202020204" pitchFamily="34" charset="0"/>
              <a:buChar char="•"/>
            </a:pPr>
            <a:r>
              <a:rPr lang="en-GB" sz="2700" b="1" dirty="0">
                <a:solidFill>
                  <a:srgbClr val="D91B5A"/>
                </a:solidFill>
              </a:rPr>
              <a:t>Keep a cash book record, including details and proof of all expenditure and income.</a:t>
            </a:r>
            <a:endParaRPr lang="en-US" sz="2700" b="1" dirty="0">
              <a:solidFill>
                <a:srgbClr val="D91B5A"/>
              </a:solidFill>
            </a:endParaRPr>
          </a:p>
          <a:p>
            <a:pPr marL="620395" lvl="0" indent="-620395" algn="l" rtl="0">
              <a:lnSpc>
                <a:spcPct val="90000"/>
              </a:lnSpc>
              <a:spcBef>
                <a:spcPts val="1000"/>
              </a:spcBef>
              <a:spcAft>
                <a:spcPts val="0"/>
              </a:spcAft>
              <a:buClr>
                <a:srgbClr val="D91B5A"/>
              </a:buClr>
              <a:buSzPts val="2800"/>
              <a:buFont typeface="Arial" panose="020B0604020202020204" pitchFamily="34" charset="0"/>
              <a:buChar char="•"/>
            </a:pPr>
            <a:r>
              <a:rPr lang="en-GB" sz="2700" b="1" dirty="0">
                <a:solidFill>
                  <a:srgbClr val="D91B5A"/>
                </a:solidFill>
              </a:rPr>
              <a:t>Keep all bank statements for the past 7 years.</a:t>
            </a:r>
            <a:endParaRPr sz="2700" b="1" dirty="0">
              <a:solidFill>
                <a:srgbClr val="D91B5A"/>
              </a:solidFill>
            </a:endParaRPr>
          </a:p>
          <a:p>
            <a:pPr marL="620395" lvl="0" indent="-620395" algn="l" rtl="0">
              <a:lnSpc>
                <a:spcPct val="90000"/>
              </a:lnSpc>
              <a:spcBef>
                <a:spcPts val="1000"/>
              </a:spcBef>
              <a:spcAft>
                <a:spcPts val="0"/>
              </a:spcAft>
              <a:buClr>
                <a:srgbClr val="D91B5A"/>
              </a:buClr>
              <a:buSzPts val="2800"/>
              <a:buFont typeface="Arial" panose="020B0604020202020204" pitchFamily="34" charset="0"/>
              <a:buChar char="•"/>
            </a:pPr>
            <a:r>
              <a:rPr lang="en-GB" sz="2700" b="1" dirty="0">
                <a:solidFill>
                  <a:srgbClr val="D91B5A"/>
                </a:solidFill>
              </a:rPr>
              <a:t>Ensure the cash box and high value assets are insured appropriately.</a:t>
            </a:r>
            <a:endParaRPr sz="2700" b="1" dirty="0">
              <a:solidFill>
                <a:srgbClr val="D91B5A"/>
              </a:solidFill>
            </a:endParaRPr>
          </a:p>
          <a:p>
            <a:pPr marL="620395" indent="-620395">
              <a:buClr>
                <a:srgbClr val="D91B5A"/>
              </a:buClr>
              <a:buSzPts val="2800"/>
              <a:buFont typeface="Arial" panose="020B0604020202020204" pitchFamily="34" charset="0"/>
              <a:buChar char="•"/>
            </a:pPr>
            <a:r>
              <a:rPr lang="en-GB" sz="2700" b="1" dirty="0">
                <a:solidFill>
                  <a:srgbClr val="D91B5A"/>
                </a:solidFill>
              </a:rPr>
              <a:t>Come to the Cash Office to collect Bank statements and other mail</a:t>
            </a:r>
          </a:p>
          <a:p>
            <a:pPr marL="620395" lvl="0" indent="-620395" algn="l" rtl="0">
              <a:lnSpc>
                <a:spcPct val="90000"/>
              </a:lnSpc>
              <a:spcBef>
                <a:spcPts val="1000"/>
              </a:spcBef>
              <a:spcAft>
                <a:spcPts val="0"/>
              </a:spcAft>
              <a:buClr>
                <a:srgbClr val="D91B5A"/>
              </a:buClr>
              <a:buSzPts val="2800"/>
              <a:buFont typeface="Arial" panose="020B0604020202020204" pitchFamily="34" charset="0"/>
              <a:buChar char="•"/>
            </a:pPr>
            <a:r>
              <a:rPr lang="en-GB" sz="2700" b="1" dirty="0">
                <a:solidFill>
                  <a:srgbClr val="D91B5A"/>
                </a:solidFill>
              </a:rPr>
              <a:t>Submit accounts for annual audit.</a:t>
            </a:r>
            <a:endParaRPr sz="2700" b="1" dirty="0">
              <a:solidFill>
                <a:srgbClr val="D91B5A"/>
              </a:solidFill>
            </a:endParaRPr>
          </a:p>
          <a:p>
            <a:pPr marL="620395" lvl="0" indent="-620395" algn="l" rtl="0">
              <a:lnSpc>
                <a:spcPct val="90000"/>
              </a:lnSpc>
              <a:spcBef>
                <a:spcPts val="1000"/>
              </a:spcBef>
              <a:spcAft>
                <a:spcPts val="0"/>
              </a:spcAft>
              <a:buClr>
                <a:srgbClr val="D91B5A"/>
              </a:buClr>
              <a:buSzPts val="2800"/>
              <a:buFont typeface="Arial" panose="020B0604020202020204" pitchFamily="34" charset="0"/>
              <a:buChar char="•"/>
            </a:pPr>
            <a:r>
              <a:rPr lang="en-GB" sz="2700" b="1" dirty="0">
                <a:solidFill>
                  <a:srgbClr val="D91B5A"/>
                </a:solidFill>
              </a:rPr>
              <a:t>Present on Yearly Financial report at the AGM.</a:t>
            </a:r>
            <a:endParaRPr sz="2700" b="1" dirty="0">
              <a:solidFill>
                <a:srgbClr val="D91B5A"/>
              </a:solidFill>
            </a:endParaRPr>
          </a:p>
          <a:p>
            <a:pPr marL="620395" lvl="0" indent="-620395" algn="l" rtl="0">
              <a:lnSpc>
                <a:spcPct val="90000"/>
              </a:lnSpc>
              <a:spcBef>
                <a:spcPts val="1000"/>
              </a:spcBef>
              <a:spcAft>
                <a:spcPts val="0"/>
              </a:spcAft>
              <a:buClr>
                <a:srgbClr val="D91B5A"/>
              </a:buClr>
              <a:buSzPts val="2800"/>
              <a:buFont typeface="Arial" panose="020B0604020202020204" pitchFamily="34" charset="0"/>
              <a:buChar char="•"/>
            </a:pPr>
            <a:r>
              <a:rPr lang="en-GB" sz="2700" b="1" dirty="0">
                <a:solidFill>
                  <a:srgbClr val="D91B5A"/>
                </a:solidFill>
              </a:rPr>
              <a:t>Budget for all events.</a:t>
            </a:r>
            <a:endParaRPr sz="2700" b="1" dirty="0">
              <a:solidFill>
                <a:srgbClr val="D91B5A"/>
              </a:solidFill>
            </a:endParaRPr>
          </a:p>
          <a:p>
            <a:pPr marL="620395" lvl="0" indent="-620395" algn="l" rtl="0">
              <a:lnSpc>
                <a:spcPct val="90000"/>
              </a:lnSpc>
              <a:spcBef>
                <a:spcPts val="1000"/>
              </a:spcBef>
              <a:spcAft>
                <a:spcPts val="0"/>
              </a:spcAft>
              <a:buClr>
                <a:srgbClr val="D91B5A"/>
              </a:buClr>
              <a:buSzPts val="2800"/>
              <a:buFont typeface="Arial" panose="020B0604020202020204" pitchFamily="34" charset="0"/>
              <a:buChar char="•"/>
            </a:pPr>
            <a:r>
              <a:rPr lang="en-GB" sz="2700" b="1" dirty="0">
                <a:solidFill>
                  <a:srgbClr val="D91B5A"/>
                </a:solidFill>
              </a:rPr>
              <a:t>Pursue sponsorship and Societies Committee funding.</a:t>
            </a:r>
            <a:endParaRPr sz="2700" b="1" dirty="0">
              <a:solidFill>
                <a:srgbClr val="D91B5A"/>
              </a:solidFill>
            </a:endParaRPr>
          </a:p>
          <a:p>
            <a:pPr lvl="0" indent="-457200" algn="l" rtl="0">
              <a:lnSpc>
                <a:spcPct val="90000"/>
              </a:lnSpc>
              <a:spcBef>
                <a:spcPts val="1000"/>
              </a:spcBef>
              <a:spcAft>
                <a:spcPts val="0"/>
              </a:spcAft>
              <a:buClr>
                <a:srgbClr val="D91B5A"/>
              </a:buClr>
              <a:buSzPts val="2800"/>
              <a:buFont typeface="Arial" panose="020B0604020202020204" pitchFamily="34" charset="0"/>
              <a:buChar char="•"/>
            </a:pPr>
            <a:endParaRPr sz="2700" b="1" dirty="0">
              <a:solidFill>
                <a:srgbClr val="D91B5A"/>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390;p41">
            <a:extLst>
              <a:ext uri="{FF2B5EF4-FFF2-40B4-BE49-F238E27FC236}">
                <a16:creationId xmlns:a16="http://schemas.microsoft.com/office/drawing/2014/main" id="{D5C8AE34-F402-1EE8-7F81-265F993F4AC5}"/>
              </a:ext>
            </a:extLst>
          </p:cNvPr>
          <p:cNvSpPr txBox="1">
            <a:spLocks noGrp="1"/>
          </p:cNvSpPr>
          <p:nvPr>
            <p:ph type="title"/>
          </p:nvPr>
        </p:nvSpPr>
        <p:spPr>
          <a:xfrm>
            <a:off x="423534" y="305958"/>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b="1" dirty="0">
                <a:solidFill>
                  <a:srgbClr val="D91B5A"/>
                </a:solidFill>
              </a:rPr>
              <a:t>Last, But Not Least: KEY CONTACTS</a:t>
            </a:r>
            <a:endParaRPr lang="en-GB" b="1" dirty="0">
              <a:solidFill>
                <a:srgbClr val="D91B5A"/>
              </a:solidFill>
              <a:latin typeface="Aptos" panose="020B0004020202020204" pitchFamily="34" charset="0"/>
            </a:endParaRPr>
          </a:p>
        </p:txBody>
      </p:sp>
      <p:sp>
        <p:nvSpPr>
          <p:cNvPr id="5" name="Google Shape;392;p41">
            <a:extLst>
              <a:ext uri="{FF2B5EF4-FFF2-40B4-BE49-F238E27FC236}">
                <a16:creationId xmlns:a16="http://schemas.microsoft.com/office/drawing/2014/main" id="{0DE224ED-7554-4B82-9D9C-6D93CB598D0E}"/>
              </a:ext>
            </a:extLst>
          </p:cNvPr>
          <p:cNvSpPr txBox="1">
            <a:spLocks noGrp="1"/>
          </p:cNvSpPr>
          <p:nvPr>
            <p:ph type="body" idx="1"/>
          </p:nvPr>
        </p:nvSpPr>
        <p:spPr>
          <a:xfrm>
            <a:off x="693303" y="1545460"/>
            <a:ext cx="10805394" cy="4921128"/>
          </a:xfrm>
          <a:prstGeom prst="flowChartAlternateProcess">
            <a:avLst/>
          </a:prstGeom>
          <a:solidFill>
            <a:srgbClr val="D91B5A"/>
          </a:solidFill>
          <a:ln>
            <a:solidFill>
              <a:srgbClr val="D91B5A"/>
            </a:solidFill>
          </a:ln>
        </p:spPr>
        <p:txBody>
          <a:bodyPr spcFirstLastPara="1" wrap="square" lIns="91425" tIns="45700" rIns="91425" bIns="45700" anchor="t" anchorCtr="0">
            <a:normAutofit/>
          </a:bodyPr>
          <a:lstStyle/>
          <a:p>
            <a:pPr marL="620395" lvl="0" indent="-620395" algn="l" rtl="0">
              <a:lnSpc>
                <a:spcPct val="70000"/>
              </a:lnSpc>
              <a:spcBef>
                <a:spcPts val="1000"/>
              </a:spcBef>
              <a:spcAft>
                <a:spcPts val="0"/>
              </a:spcAft>
              <a:buClr>
                <a:schemeClr val="bg1"/>
              </a:buClr>
              <a:buSzPts val="2170"/>
              <a:buFont typeface="Arial" panose="020B0604020202020204" pitchFamily="34" charset="0"/>
              <a:buChar char="•"/>
            </a:pPr>
            <a:r>
              <a:rPr lang="en-GB" sz="2800" b="1" dirty="0">
                <a:solidFill>
                  <a:schemeClr val="bg1"/>
                </a:solidFill>
              </a:rPr>
              <a:t>Director of Student Development &amp; Activities – </a:t>
            </a:r>
            <a:r>
              <a:rPr lang="en-GB" sz="2800" b="1" dirty="0" err="1">
                <a:solidFill>
                  <a:schemeClr val="bg1"/>
                </a:solidFill>
              </a:rPr>
              <a:t>dosda</a:t>
            </a:r>
            <a:r>
              <a:rPr lang="en-GB" sz="2800" b="1" dirty="0">
                <a:solidFill>
                  <a:schemeClr val="bg1"/>
                </a:solidFill>
              </a:rPr>
              <a:t>@</a:t>
            </a:r>
          </a:p>
          <a:p>
            <a:pPr marL="620395" lvl="0" indent="-482600" algn="l" rtl="0">
              <a:lnSpc>
                <a:spcPct val="70000"/>
              </a:lnSpc>
              <a:spcBef>
                <a:spcPts val="1000"/>
              </a:spcBef>
              <a:spcAft>
                <a:spcPts val="0"/>
              </a:spcAft>
              <a:buClr>
                <a:schemeClr val="bg1"/>
              </a:buClr>
              <a:buSzPts val="2170"/>
              <a:buFont typeface="Arial" panose="020B0604020202020204" pitchFamily="34" charset="0"/>
              <a:buChar char="•"/>
            </a:pPr>
            <a:endParaRPr lang="en-GB" sz="2800" b="1" dirty="0">
              <a:solidFill>
                <a:schemeClr val="bg1"/>
              </a:solidFill>
            </a:endParaRPr>
          </a:p>
          <a:p>
            <a:pPr marL="620395" lvl="0" indent="-620395" algn="l" rtl="0">
              <a:lnSpc>
                <a:spcPct val="70000"/>
              </a:lnSpc>
              <a:spcBef>
                <a:spcPts val="1000"/>
              </a:spcBef>
              <a:spcAft>
                <a:spcPts val="0"/>
              </a:spcAft>
              <a:buClr>
                <a:schemeClr val="bg1"/>
              </a:buClr>
              <a:buSzPts val="2170"/>
              <a:buFont typeface="Arial" panose="020B0604020202020204" pitchFamily="34" charset="0"/>
              <a:buChar char="•"/>
            </a:pPr>
            <a:r>
              <a:rPr lang="en-GB" sz="2800" b="1" dirty="0">
                <a:solidFill>
                  <a:schemeClr val="bg1"/>
                </a:solidFill>
              </a:rPr>
              <a:t>Societies Officer – socs@</a:t>
            </a:r>
          </a:p>
          <a:p>
            <a:pPr marL="620395" lvl="0" indent="-482600" algn="l" rtl="0">
              <a:lnSpc>
                <a:spcPct val="70000"/>
              </a:lnSpc>
              <a:spcBef>
                <a:spcPts val="1000"/>
              </a:spcBef>
              <a:spcAft>
                <a:spcPts val="0"/>
              </a:spcAft>
              <a:buClr>
                <a:schemeClr val="bg1"/>
              </a:buClr>
              <a:buSzPts val="2170"/>
              <a:buFont typeface="Arial" panose="020B0604020202020204" pitchFamily="34" charset="0"/>
              <a:buChar char="•"/>
            </a:pPr>
            <a:endParaRPr lang="en-GB" sz="2800" b="1" dirty="0">
              <a:solidFill>
                <a:schemeClr val="bg1"/>
              </a:solidFill>
            </a:endParaRPr>
          </a:p>
          <a:p>
            <a:pPr marL="620395" lvl="0" indent="-620395" algn="l" rtl="0">
              <a:lnSpc>
                <a:spcPct val="70000"/>
              </a:lnSpc>
              <a:spcBef>
                <a:spcPts val="1000"/>
              </a:spcBef>
              <a:spcAft>
                <a:spcPts val="0"/>
              </a:spcAft>
              <a:buClr>
                <a:schemeClr val="bg1"/>
              </a:buClr>
              <a:buSzPts val="2170"/>
              <a:buFont typeface="Arial" panose="020B0604020202020204" pitchFamily="34" charset="0"/>
              <a:buChar char="•"/>
            </a:pPr>
            <a:r>
              <a:rPr lang="en-GB" sz="2800" b="1" dirty="0">
                <a:solidFill>
                  <a:schemeClr val="bg1"/>
                </a:solidFill>
              </a:rPr>
              <a:t>Grants Officer – </a:t>
            </a:r>
            <a:r>
              <a:rPr lang="en-GB" sz="2800" b="1" dirty="0" err="1">
                <a:solidFill>
                  <a:schemeClr val="bg1"/>
                </a:solidFill>
              </a:rPr>
              <a:t>socgrants</a:t>
            </a:r>
            <a:r>
              <a:rPr lang="en-GB" sz="2800" b="1" dirty="0">
                <a:solidFill>
                  <a:schemeClr val="bg1"/>
                </a:solidFill>
              </a:rPr>
              <a:t>@</a:t>
            </a:r>
          </a:p>
          <a:p>
            <a:pPr marL="620395" lvl="0" indent="-620395" algn="l" rtl="0">
              <a:lnSpc>
                <a:spcPct val="70000"/>
              </a:lnSpc>
              <a:spcBef>
                <a:spcPts val="1000"/>
              </a:spcBef>
              <a:spcAft>
                <a:spcPts val="0"/>
              </a:spcAft>
              <a:buClr>
                <a:schemeClr val="bg1"/>
              </a:buClr>
              <a:buSzPts val="2170"/>
              <a:buFont typeface="Arial" panose="020B0604020202020204" pitchFamily="34" charset="0"/>
              <a:buChar char="•"/>
            </a:pPr>
            <a:endParaRPr lang="en-GB" sz="2800" b="1" dirty="0">
              <a:solidFill>
                <a:schemeClr val="bg1"/>
              </a:solidFill>
            </a:endParaRPr>
          </a:p>
          <a:p>
            <a:pPr marL="620395" lvl="0" indent="-620395" algn="l" rtl="0">
              <a:lnSpc>
                <a:spcPct val="70000"/>
              </a:lnSpc>
              <a:spcBef>
                <a:spcPts val="1000"/>
              </a:spcBef>
              <a:spcAft>
                <a:spcPts val="0"/>
              </a:spcAft>
              <a:buClr>
                <a:schemeClr val="bg1"/>
              </a:buClr>
              <a:buSzPts val="2170"/>
              <a:buFont typeface="Arial" panose="020B0604020202020204" pitchFamily="34" charset="0"/>
              <a:buChar char="•"/>
            </a:pPr>
            <a:r>
              <a:rPr lang="en-GB" sz="2800" b="1" dirty="0">
                <a:solidFill>
                  <a:schemeClr val="bg1"/>
                </a:solidFill>
              </a:rPr>
              <a:t>Projects and Events Officer – zg31@</a:t>
            </a:r>
          </a:p>
          <a:p>
            <a:pPr marL="620395" lvl="0" indent="-620395" algn="l" rtl="0">
              <a:lnSpc>
                <a:spcPct val="70000"/>
              </a:lnSpc>
              <a:spcBef>
                <a:spcPts val="1000"/>
              </a:spcBef>
              <a:spcAft>
                <a:spcPts val="0"/>
              </a:spcAft>
              <a:buClr>
                <a:schemeClr val="bg1"/>
              </a:buClr>
              <a:buSzPts val="2170"/>
              <a:buFont typeface="Arial" panose="020B0604020202020204" pitchFamily="34" charset="0"/>
              <a:buChar char="•"/>
            </a:pPr>
            <a:endParaRPr lang="en-GB" sz="2800" b="1" dirty="0">
              <a:solidFill>
                <a:schemeClr val="bg1"/>
              </a:solidFill>
            </a:endParaRPr>
          </a:p>
          <a:p>
            <a:pPr marL="620395" lvl="0" indent="-620395" algn="l" rtl="0">
              <a:lnSpc>
                <a:spcPct val="70000"/>
              </a:lnSpc>
              <a:spcBef>
                <a:spcPts val="1000"/>
              </a:spcBef>
              <a:spcAft>
                <a:spcPts val="0"/>
              </a:spcAft>
              <a:buClr>
                <a:schemeClr val="bg1"/>
              </a:buClr>
              <a:buSzPts val="2170"/>
              <a:buFont typeface="Arial" panose="020B0604020202020204" pitchFamily="34" charset="0"/>
              <a:buChar char="•"/>
            </a:pPr>
            <a:r>
              <a:rPr lang="en-GB" sz="2800" b="1" dirty="0">
                <a:solidFill>
                  <a:schemeClr val="bg1"/>
                </a:solidFill>
              </a:rPr>
              <a:t>The Cash Office – </a:t>
            </a:r>
            <a:r>
              <a:rPr lang="en-GB" sz="2800" b="1" dirty="0" err="1">
                <a:solidFill>
                  <a:schemeClr val="bg1"/>
                </a:solidFill>
              </a:rPr>
              <a:t>unionfinance</a:t>
            </a:r>
            <a:r>
              <a:rPr lang="en-GB" sz="2800" b="1" dirty="0">
                <a:solidFill>
                  <a:schemeClr val="bg1"/>
                </a:solidFill>
              </a:rPr>
              <a:t>@</a:t>
            </a:r>
          </a:p>
        </p:txBody>
      </p:sp>
    </p:spTree>
    <p:extLst>
      <p:ext uri="{BB962C8B-B14F-4D97-AF65-F5344CB8AC3E}">
        <p14:creationId xmlns:p14="http://schemas.microsoft.com/office/powerpoint/2010/main" val="5570640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D91B5A"/>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9AFF4E9-3C11-9D95-6C24-24EF38CE37B4}"/>
              </a:ext>
            </a:extLst>
          </p:cNvPr>
          <p:cNvSpPr txBox="1"/>
          <p:nvPr/>
        </p:nvSpPr>
        <p:spPr>
          <a:xfrm>
            <a:off x="932329" y="1095904"/>
            <a:ext cx="10327341" cy="3785652"/>
          </a:xfrm>
          <a:prstGeom prst="rect">
            <a:avLst/>
          </a:prstGeom>
          <a:noFill/>
        </p:spPr>
        <p:txBody>
          <a:bodyPr wrap="square" rtlCol="0">
            <a:spAutoFit/>
          </a:bodyPr>
          <a:lstStyle/>
          <a:p>
            <a:pPr algn="ctr"/>
            <a:r>
              <a:rPr lang="en-GB" sz="6000" b="1" dirty="0">
                <a:solidFill>
                  <a:schemeClr val="bg1"/>
                </a:solidFill>
                <a:latin typeface="Aptos" panose="020B0004020202020204" pitchFamily="34" charset="0"/>
              </a:rPr>
              <a:t>Any Questions?</a:t>
            </a:r>
            <a:br>
              <a:rPr lang="en-GB" sz="6000" b="1" dirty="0">
                <a:solidFill>
                  <a:schemeClr val="bg1"/>
                </a:solidFill>
                <a:latin typeface="Aptos" panose="020B0004020202020204" pitchFamily="34" charset="0"/>
              </a:rPr>
            </a:br>
            <a:br>
              <a:rPr lang="en-GB" sz="6000" b="1" dirty="0">
                <a:solidFill>
                  <a:schemeClr val="bg1"/>
                </a:solidFill>
                <a:latin typeface="Aptos" panose="020B0004020202020204" pitchFamily="34" charset="0"/>
              </a:rPr>
            </a:br>
            <a:r>
              <a:rPr lang="en-GB" sz="6000" b="1" dirty="0">
                <a:solidFill>
                  <a:schemeClr val="bg1"/>
                </a:solidFill>
                <a:latin typeface="Aptos" panose="020B0004020202020204" pitchFamily="34" charset="0"/>
              </a:rPr>
              <a:t>Treasurers’ Assessment:</a:t>
            </a:r>
            <a:br>
              <a:rPr lang="en-GB" sz="6000" b="1" dirty="0">
                <a:solidFill>
                  <a:schemeClr val="bg1"/>
                </a:solidFill>
                <a:latin typeface="Aptos" panose="020B0004020202020204" pitchFamily="34" charset="0"/>
              </a:rPr>
            </a:br>
            <a:endParaRPr lang="en-GB" sz="6000" b="1" dirty="0">
              <a:solidFill>
                <a:schemeClr val="bg1"/>
              </a:solidFill>
              <a:latin typeface="Aptos" panose="020B0004020202020204" pitchFamily="34" charset="0"/>
            </a:endParaRPr>
          </a:p>
        </p:txBody>
      </p:sp>
      <p:pic>
        <p:nvPicPr>
          <p:cNvPr id="3" name="Picture 2">
            <a:extLst>
              <a:ext uri="{FF2B5EF4-FFF2-40B4-BE49-F238E27FC236}">
                <a16:creationId xmlns:a16="http://schemas.microsoft.com/office/drawing/2014/main" id="{40D4A07C-96D2-E2A2-3995-880C9F813B32}"/>
              </a:ext>
            </a:extLst>
          </p:cNvPr>
          <p:cNvPicPr>
            <a:picLocks noChangeAspect="1"/>
          </p:cNvPicPr>
          <p:nvPr/>
        </p:nvPicPr>
        <p:blipFill>
          <a:blip r:embed="rId2"/>
          <a:stretch>
            <a:fillRect/>
          </a:stretch>
        </p:blipFill>
        <p:spPr>
          <a:xfrm>
            <a:off x="5243010" y="4389820"/>
            <a:ext cx="1705977" cy="1765488"/>
          </a:xfrm>
          <a:prstGeom prst="rect">
            <a:avLst/>
          </a:prstGeom>
        </p:spPr>
      </p:pic>
    </p:spTree>
    <p:extLst>
      <p:ext uri="{BB962C8B-B14F-4D97-AF65-F5344CB8AC3E}">
        <p14:creationId xmlns:p14="http://schemas.microsoft.com/office/powerpoint/2010/main" val="1315653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itle 1">
            <a:extLst>
              <a:ext uri="{FF2B5EF4-FFF2-40B4-BE49-F238E27FC236}">
                <a16:creationId xmlns:a16="http://schemas.microsoft.com/office/drawing/2014/main" id="{D50C5447-2F5E-BB67-A697-1EDD3A7D1946}"/>
              </a:ext>
            </a:extLst>
          </p:cNvPr>
          <p:cNvSpPr>
            <a:spLocks noGrp="1"/>
          </p:cNvSpPr>
          <p:nvPr>
            <p:ph type="title"/>
          </p:nvPr>
        </p:nvSpPr>
        <p:spPr>
          <a:xfrm>
            <a:off x="188366" y="0"/>
            <a:ext cx="5257800" cy="1325563"/>
          </a:xfrm>
        </p:spPr>
        <p:txBody>
          <a:bodyPr/>
          <a:lstStyle/>
          <a:p>
            <a:r>
              <a:rPr lang="en-GB" b="1" dirty="0">
                <a:latin typeface="Aptos" panose="020B0004020202020204" pitchFamily="34" charset="0"/>
              </a:rPr>
              <a:t>Signatories</a:t>
            </a:r>
            <a:endParaRPr lang="en-GB" b="1" dirty="0"/>
          </a:p>
        </p:txBody>
      </p:sp>
      <p:sp>
        <p:nvSpPr>
          <p:cNvPr id="2" name="Rectangle 1">
            <a:extLst>
              <a:ext uri="{FF2B5EF4-FFF2-40B4-BE49-F238E27FC236}">
                <a16:creationId xmlns:a16="http://schemas.microsoft.com/office/drawing/2014/main" id="{619E7DDE-6302-32C0-F908-30BF95A5E27C}"/>
              </a:ext>
            </a:extLst>
          </p:cNvPr>
          <p:cNvSpPr/>
          <p:nvPr/>
        </p:nvSpPr>
        <p:spPr>
          <a:xfrm>
            <a:off x="737839" y="1253080"/>
            <a:ext cx="10716322" cy="4907969"/>
          </a:xfrm>
          <a:prstGeom prst="rect">
            <a:avLst/>
          </a:prstGeom>
          <a:solidFill>
            <a:srgbClr val="D91B5A"/>
          </a:solidFill>
          <a:ln>
            <a:solidFill>
              <a:srgbClr val="D91B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4" name="Graphic 3" descr="Signature with solid fill">
            <a:extLst>
              <a:ext uri="{FF2B5EF4-FFF2-40B4-BE49-F238E27FC236}">
                <a16:creationId xmlns:a16="http://schemas.microsoft.com/office/drawing/2014/main" id="{903AD941-466A-A01A-5323-0ACCAF25BEE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308771" y="5015659"/>
            <a:ext cx="1145390" cy="1145390"/>
          </a:xfrm>
          <a:prstGeom prst="rect">
            <a:avLst/>
          </a:prstGeom>
        </p:spPr>
      </p:pic>
      <p:pic>
        <p:nvPicPr>
          <p:cNvPr id="8" name="Graphic 7" descr="Checkbox Checked with solid fill">
            <a:extLst>
              <a:ext uri="{FF2B5EF4-FFF2-40B4-BE49-F238E27FC236}">
                <a16:creationId xmlns:a16="http://schemas.microsoft.com/office/drawing/2014/main" id="{69BCA62D-C5AE-4A70-8582-AB39FC7CC62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28700" y="1545772"/>
            <a:ext cx="1114514" cy="1114514"/>
          </a:xfrm>
          <a:prstGeom prst="rect">
            <a:avLst/>
          </a:prstGeom>
        </p:spPr>
      </p:pic>
      <p:pic>
        <p:nvPicPr>
          <p:cNvPr id="9" name="Graphic 8" descr="Checkbox Checked with solid fill">
            <a:extLst>
              <a:ext uri="{FF2B5EF4-FFF2-40B4-BE49-F238E27FC236}">
                <a16:creationId xmlns:a16="http://schemas.microsoft.com/office/drawing/2014/main" id="{A2A20D1C-F4EC-A036-086B-9539BF7B043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28700" y="3002087"/>
            <a:ext cx="1114514" cy="1114514"/>
          </a:xfrm>
          <a:prstGeom prst="rect">
            <a:avLst/>
          </a:prstGeom>
        </p:spPr>
      </p:pic>
      <p:pic>
        <p:nvPicPr>
          <p:cNvPr id="10" name="Graphic 9" descr="Checkbox Checked with solid fill">
            <a:extLst>
              <a:ext uri="{FF2B5EF4-FFF2-40B4-BE49-F238E27FC236}">
                <a16:creationId xmlns:a16="http://schemas.microsoft.com/office/drawing/2014/main" id="{184B4BC1-1B21-D935-DD34-227B12B8DED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28700" y="4458402"/>
            <a:ext cx="1114514" cy="1114514"/>
          </a:xfrm>
          <a:prstGeom prst="rect">
            <a:avLst/>
          </a:prstGeom>
        </p:spPr>
      </p:pic>
      <p:sp>
        <p:nvSpPr>
          <p:cNvPr id="11" name="TextBox 10">
            <a:extLst>
              <a:ext uri="{FF2B5EF4-FFF2-40B4-BE49-F238E27FC236}">
                <a16:creationId xmlns:a16="http://schemas.microsoft.com/office/drawing/2014/main" id="{119DDF78-86F6-F77E-7C2A-F50B61C7257F}"/>
              </a:ext>
            </a:extLst>
          </p:cNvPr>
          <p:cNvSpPr txBox="1"/>
          <p:nvPr/>
        </p:nvSpPr>
        <p:spPr>
          <a:xfrm>
            <a:off x="2220686" y="1672338"/>
            <a:ext cx="8860971" cy="923330"/>
          </a:xfrm>
          <a:prstGeom prst="rect">
            <a:avLst/>
          </a:prstGeom>
          <a:noFill/>
        </p:spPr>
        <p:txBody>
          <a:bodyPr wrap="square" rtlCol="0">
            <a:spAutoFit/>
          </a:bodyPr>
          <a:lstStyle/>
          <a:p>
            <a:r>
              <a:rPr lang="en-GB" sz="2700" b="1" dirty="0">
                <a:solidFill>
                  <a:schemeClr val="bg1"/>
                </a:solidFill>
                <a:latin typeface="Aptos" panose="020B0004020202020204" pitchFamily="34" charset="0"/>
                <a:cs typeface="Aldhabi" panose="020F0502020204030204" pitchFamily="2" charset="-78"/>
              </a:rPr>
              <a:t>Remove old Signatories and add 2 newly elected committee members, usually President and Treasurer</a:t>
            </a:r>
          </a:p>
        </p:txBody>
      </p:sp>
      <p:sp>
        <p:nvSpPr>
          <p:cNvPr id="13" name="TextBox 12">
            <a:extLst>
              <a:ext uri="{FF2B5EF4-FFF2-40B4-BE49-F238E27FC236}">
                <a16:creationId xmlns:a16="http://schemas.microsoft.com/office/drawing/2014/main" id="{DD56306F-3AE0-177A-2EA2-AD30FA300857}"/>
              </a:ext>
            </a:extLst>
          </p:cNvPr>
          <p:cNvSpPr txBox="1"/>
          <p:nvPr/>
        </p:nvSpPr>
        <p:spPr>
          <a:xfrm>
            <a:off x="2264229" y="3097679"/>
            <a:ext cx="8860971" cy="923330"/>
          </a:xfrm>
          <a:prstGeom prst="rect">
            <a:avLst/>
          </a:prstGeom>
          <a:noFill/>
        </p:spPr>
        <p:txBody>
          <a:bodyPr wrap="square" rtlCol="0">
            <a:spAutoFit/>
          </a:bodyPr>
          <a:lstStyle/>
          <a:p>
            <a:r>
              <a:rPr lang="en-GB" sz="2700" b="1" dirty="0">
                <a:solidFill>
                  <a:schemeClr val="bg1"/>
                </a:solidFill>
                <a:latin typeface="Aptos" panose="020B0004020202020204" pitchFamily="34" charset="0"/>
                <a:cs typeface="Aldhabi" panose="020F0502020204030204" pitchFamily="2" charset="-78"/>
              </a:rPr>
              <a:t>You must have at least four signatories, the Society Signatories, Chris Clarke and Tanya Barnes</a:t>
            </a:r>
          </a:p>
        </p:txBody>
      </p:sp>
      <p:sp>
        <p:nvSpPr>
          <p:cNvPr id="14" name="TextBox 13">
            <a:extLst>
              <a:ext uri="{FF2B5EF4-FFF2-40B4-BE49-F238E27FC236}">
                <a16:creationId xmlns:a16="http://schemas.microsoft.com/office/drawing/2014/main" id="{A62A33BB-D07D-D4B4-05B8-D73BC25233F4}"/>
              </a:ext>
            </a:extLst>
          </p:cNvPr>
          <p:cNvSpPr txBox="1"/>
          <p:nvPr/>
        </p:nvSpPr>
        <p:spPr>
          <a:xfrm>
            <a:off x="2302329" y="4553994"/>
            <a:ext cx="8860971" cy="923330"/>
          </a:xfrm>
          <a:prstGeom prst="rect">
            <a:avLst/>
          </a:prstGeom>
          <a:noFill/>
        </p:spPr>
        <p:txBody>
          <a:bodyPr wrap="square" rtlCol="0">
            <a:spAutoFit/>
          </a:bodyPr>
          <a:lstStyle/>
          <a:p>
            <a:r>
              <a:rPr lang="en-GB" sz="2700" b="1" dirty="0">
                <a:solidFill>
                  <a:schemeClr val="bg1"/>
                </a:solidFill>
                <a:latin typeface="Aptos" panose="020B0004020202020204" pitchFamily="34" charset="0"/>
                <a:cs typeface="Aldhabi" panose="020F0502020204030204" pitchFamily="2" charset="-78"/>
              </a:rPr>
              <a:t>All correspondence should be addressed to the Students’ Association</a:t>
            </a:r>
          </a:p>
        </p:txBody>
      </p:sp>
    </p:spTree>
    <p:extLst>
      <p:ext uri="{BB962C8B-B14F-4D97-AF65-F5344CB8AC3E}">
        <p14:creationId xmlns:p14="http://schemas.microsoft.com/office/powerpoint/2010/main" val="489035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2"/>
          <p:cNvSpPr/>
          <p:nvPr/>
        </p:nvSpPr>
        <p:spPr>
          <a:xfrm>
            <a:off x="0" y="0"/>
            <a:ext cx="12192000" cy="6858000"/>
          </a:xfrm>
          <a:prstGeom prst="rect">
            <a:avLst/>
          </a:prstGeom>
          <a:solidFill>
            <a:srgbClr val="D91B5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6" name="Google Shape;96;p2"/>
          <p:cNvSpPr txBox="1">
            <a:spLocks noGrp="1"/>
          </p:cNvSpPr>
          <p:nvPr>
            <p:ph type="title"/>
          </p:nvPr>
        </p:nvSpPr>
        <p:spPr>
          <a:xfrm>
            <a:off x="559065" y="625929"/>
            <a:ext cx="6113877" cy="992932"/>
          </a:xfrm>
          <a:prstGeom prst="rect">
            <a:avLst/>
          </a:prstGeom>
          <a:noFill/>
          <a:ln>
            <a:noFill/>
          </a:ln>
        </p:spPr>
        <p:txBody>
          <a:bodyPr spcFirstLastPara="1" wrap="square" lIns="91425" tIns="45700" rIns="91425" bIns="45700" anchor="b" anchorCtr="0">
            <a:normAutofit/>
          </a:bodyPr>
          <a:lstStyle/>
          <a:p>
            <a:pPr marL="0" lvl="0" indent="0" rtl="0">
              <a:lnSpc>
                <a:spcPct val="90000"/>
              </a:lnSpc>
              <a:spcBef>
                <a:spcPts val="0"/>
              </a:spcBef>
              <a:spcAft>
                <a:spcPts val="0"/>
              </a:spcAft>
              <a:buClr>
                <a:schemeClr val="lt1"/>
              </a:buClr>
              <a:buSzPts val="6000"/>
              <a:buFont typeface="Calibri"/>
              <a:buNone/>
            </a:pPr>
            <a:r>
              <a:rPr lang="en-GB" b="1" dirty="0">
                <a:solidFill>
                  <a:schemeClr val="lt1"/>
                </a:solidFill>
                <a:latin typeface="Aptos" panose="020B0004020202020204" pitchFamily="34" charset="0"/>
                <a:sym typeface="Calibri"/>
              </a:rPr>
              <a:t>Account Keeping</a:t>
            </a:r>
            <a:endParaRPr b="1" dirty="0">
              <a:latin typeface="Aptos" panose="020B0004020202020204" pitchFamily="34" charset="0"/>
            </a:endParaRPr>
          </a:p>
        </p:txBody>
      </p:sp>
      <p:grpSp>
        <p:nvGrpSpPr>
          <p:cNvPr id="3" name="Group 2">
            <a:extLst>
              <a:ext uri="{FF2B5EF4-FFF2-40B4-BE49-F238E27FC236}">
                <a16:creationId xmlns:a16="http://schemas.microsoft.com/office/drawing/2014/main" id="{331E76A6-8312-1B64-85B5-1969F0724C9D}"/>
              </a:ext>
            </a:extLst>
          </p:cNvPr>
          <p:cNvGrpSpPr/>
          <p:nvPr/>
        </p:nvGrpSpPr>
        <p:grpSpPr>
          <a:xfrm rot="10800000">
            <a:off x="6019218" y="0"/>
            <a:ext cx="6172782" cy="6858000"/>
            <a:chOff x="2487385" y="-315686"/>
            <a:chExt cx="6172782" cy="6858000"/>
          </a:xfrm>
        </p:grpSpPr>
        <p:sp>
          <p:nvSpPr>
            <p:cNvPr id="98" name="Google Shape;98;p2"/>
            <p:cNvSpPr/>
            <p:nvPr/>
          </p:nvSpPr>
          <p:spPr>
            <a:xfrm flipH="1">
              <a:off x="2487385" y="-315686"/>
              <a:ext cx="6172782"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lt1">
                <a:alpha val="80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99" name="Google Shape;99;p2"/>
            <p:cNvSpPr/>
            <p:nvPr/>
          </p:nvSpPr>
          <p:spPr>
            <a:xfrm>
              <a:off x="2487385" y="-315686"/>
              <a:ext cx="6024154" cy="6858000"/>
            </a:xfrm>
            <a:custGeom>
              <a:avLst/>
              <a:gdLst/>
              <a:ahLst/>
              <a:cxnLst/>
              <a:rect l="l" t="t" r="r" b="b"/>
              <a:pathLst>
                <a:path w="6024154" h="6858000" extrusionOk="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grpSp>
      <p:pic>
        <p:nvPicPr>
          <p:cNvPr id="2" name="Picture 1" descr="A logo of a group of people&#10;&#10;Description automatically generated">
            <a:extLst>
              <a:ext uri="{FF2B5EF4-FFF2-40B4-BE49-F238E27FC236}">
                <a16:creationId xmlns:a16="http://schemas.microsoft.com/office/drawing/2014/main" id="{0D22D1F8-ECA3-3BE9-A2E9-43596126EFC4}"/>
              </a:ext>
            </a:extLst>
          </p:cNvPr>
          <p:cNvPicPr>
            <a:picLocks noChangeAspect="1"/>
          </p:cNvPicPr>
          <p:nvPr/>
        </p:nvPicPr>
        <p:blipFill>
          <a:blip r:embed="rId3"/>
          <a:stretch>
            <a:fillRect/>
          </a:stretch>
        </p:blipFill>
        <p:spPr>
          <a:xfrm>
            <a:off x="6821570" y="1334648"/>
            <a:ext cx="5368983" cy="5360065"/>
          </a:xfrm>
          <a:prstGeom prst="rect">
            <a:avLst/>
          </a:prstGeom>
        </p:spPr>
      </p:pic>
    </p:spTree>
    <p:extLst>
      <p:ext uri="{BB962C8B-B14F-4D97-AF65-F5344CB8AC3E}">
        <p14:creationId xmlns:p14="http://schemas.microsoft.com/office/powerpoint/2010/main" val="22373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87907C44-640E-7F0F-4041-3B5D60B25915}"/>
              </a:ext>
            </a:extLst>
          </p:cNvPr>
          <p:cNvGraphicFramePr/>
          <p:nvPr>
            <p:extLst>
              <p:ext uri="{D42A27DB-BD31-4B8C-83A1-F6EECF244321}">
                <p14:modId xmlns:p14="http://schemas.microsoft.com/office/powerpoint/2010/main" val="3746285957"/>
              </p:ext>
            </p:extLst>
          </p:nvPr>
        </p:nvGraphicFramePr>
        <p:xfrm>
          <a:off x="3169684"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Graphic 7" descr="Table with solid fill">
            <a:extLst>
              <a:ext uri="{FF2B5EF4-FFF2-40B4-BE49-F238E27FC236}">
                <a16:creationId xmlns:a16="http://schemas.microsoft.com/office/drawing/2014/main" id="{343402A8-95D9-A1EE-DCF7-16AE58D2833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170241" y="2971800"/>
            <a:ext cx="914400" cy="914400"/>
          </a:xfrm>
          <a:prstGeom prst="rect">
            <a:avLst/>
          </a:prstGeom>
        </p:spPr>
      </p:pic>
      <p:pic>
        <p:nvPicPr>
          <p:cNvPr id="10" name="Graphic 9" descr="Transfer with solid fill">
            <a:extLst>
              <a:ext uri="{FF2B5EF4-FFF2-40B4-BE49-F238E27FC236}">
                <a16:creationId xmlns:a16="http://schemas.microsoft.com/office/drawing/2014/main" id="{F2D30C01-C789-0D37-027A-DA99AEDD442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260617" y="1034142"/>
            <a:ext cx="914400" cy="914400"/>
          </a:xfrm>
          <a:prstGeom prst="rect">
            <a:avLst/>
          </a:prstGeom>
        </p:spPr>
      </p:pic>
      <p:pic>
        <p:nvPicPr>
          <p:cNvPr id="12" name="Graphic 11" descr="Coins with solid fill">
            <a:extLst>
              <a:ext uri="{FF2B5EF4-FFF2-40B4-BE49-F238E27FC236}">
                <a16:creationId xmlns:a16="http://schemas.microsoft.com/office/drawing/2014/main" id="{DA76B20C-4D3A-8F5C-5892-27D9C48ED660}"/>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4260617" y="4909458"/>
            <a:ext cx="914400" cy="914400"/>
          </a:xfrm>
          <a:prstGeom prst="rect">
            <a:avLst/>
          </a:prstGeom>
        </p:spPr>
      </p:pic>
      <p:sp>
        <p:nvSpPr>
          <p:cNvPr id="14" name="TextBox 13">
            <a:extLst>
              <a:ext uri="{FF2B5EF4-FFF2-40B4-BE49-F238E27FC236}">
                <a16:creationId xmlns:a16="http://schemas.microsoft.com/office/drawing/2014/main" id="{F0974BB5-A10A-5D56-DCB0-B8B1C4152C90}"/>
              </a:ext>
            </a:extLst>
          </p:cNvPr>
          <p:cNvSpPr txBox="1"/>
          <p:nvPr/>
        </p:nvSpPr>
        <p:spPr>
          <a:xfrm>
            <a:off x="257544" y="165406"/>
            <a:ext cx="3511698" cy="1785104"/>
          </a:xfrm>
          <a:prstGeom prst="rect">
            <a:avLst/>
          </a:prstGeom>
          <a:noFill/>
        </p:spPr>
        <p:txBody>
          <a:bodyPr wrap="square" rtlCol="0">
            <a:spAutoFit/>
          </a:bodyPr>
          <a:lstStyle/>
          <a:p>
            <a:r>
              <a:rPr lang="en-GB" sz="5500" b="1" dirty="0">
                <a:solidFill>
                  <a:schemeClr val="tx1"/>
                </a:solidFill>
                <a:latin typeface="Aptos" panose="020B0004020202020204" pitchFamily="34" charset="0"/>
              </a:rPr>
              <a:t>Basic Principles</a:t>
            </a:r>
          </a:p>
        </p:txBody>
      </p:sp>
    </p:spTree>
    <p:extLst>
      <p:ext uri="{BB962C8B-B14F-4D97-AF65-F5344CB8AC3E}">
        <p14:creationId xmlns:p14="http://schemas.microsoft.com/office/powerpoint/2010/main" val="2338085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C7ABBDB-E812-FDE3-A3FC-9AE289D4AE13}"/>
              </a:ext>
            </a:extLst>
          </p:cNvPr>
          <p:cNvSpPr>
            <a:spLocks noGrp="1"/>
          </p:cNvSpPr>
          <p:nvPr>
            <p:ph type="title"/>
          </p:nvPr>
        </p:nvSpPr>
        <p:spPr>
          <a:xfrm>
            <a:off x="124569" y="122275"/>
            <a:ext cx="5733969" cy="1325563"/>
          </a:xfrm>
        </p:spPr>
        <p:txBody>
          <a:bodyPr/>
          <a:lstStyle/>
          <a:p>
            <a:r>
              <a:rPr lang="en-GB" b="1" dirty="0">
                <a:latin typeface="Aptos" panose="020B0004020202020204" pitchFamily="34" charset="0"/>
              </a:rPr>
              <a:t>Cash Book Examples</a:t>
            </a:r>
            <a:endParaRPr lang="en-GB" b="1" dirty="0"/>
          </a:p>
        </p:txBody>
      </p:sp>
      <p:graphicFrame>
        <p:nvGraphicFramePr>
          <p:cNvPr id="5" name="Table 4">
            <a:extLst>
              <a:ext uri="{FF2B5EF4-FFF2-40B4-BE49-F238E27FC236}">
                <a16:creationId xmlns:a16="http://schemas.microsoft.com/office/drawing/2014/main" id="{0AE50A89-2AF2-908F-7D7E-199EDC888690}"/>
              </a:ext>
            </a:extLst>
          </p:cNvPr>
          <p:cNvGraphicFramePr>
            <a:graphicFrameLocks noGrp="1"/>
          </p:cNvGraphicFramePr>
          <p:nvPr>
            <p:extLst>
              <p:ext uri="{D42A27DB-BD31-4B8C-83A1-F6EECF244321}">
                <p14:modId xmlns:p14="http://schemas.microsoft.com/office/powerpoint/2010/main" val="88812118"/>
              </p:ext>
            </p:extLst>
          </p:nvPr>
        </p:nvGraphicFramePr>
        <p:xfrm>
          <a:off x="328386" y="1850228"/>
          <a:ext cx="11694885" cy="3625851"/>
        </p:xfrm>
        <a:graphic>
          <a:graphicData uri="http://schemas.openxmlformats.org/drawingml/2006/table">
            <a:tbl>
              <a:tblPr firstRow="1" bandRow="1">
                <a:tableStyleId>{D14A0F75-393A-4376-960B-74712CA46E46}</a:tableStyleId>
              </a:tblPr>
              <a:tblGrid>
                <a:gridCol w="693139">
                  <a:extLst>
                    <a:ext uri="{9D8B030D-6E8A-4147-A177-3AD203B41FA5}">
                      <a16:colId xmlns:a16="http://schemas.microsoft.com/office/drawing/2014/main" val="3103073578"/>
                    </a:ext>
                  </a:extLst>
                </a:gridCol>
                <a:gridCol w="1678833">
                  <a:extLst>
                    <a:ext uri="{9D8B030D-6E8A-4147-A177-3AD203B41FA5}">
                      <a16:colId xmlns:a16="http://schemas.microsoft.com/office/drawing/2014/main" val="220393678"/>
                    </a:ext>
                  </a:extLst>
                </a:gridCol>
                <a:gridCol w="2302316">
                  <a:extLst>
                    <a:ext uri="{9D8B030D-6E8A-4147-A177-3AD203B41FA5}">
                      <a16:colId xmlns:a16="http://schemas.microsoft.com/office/drawing/2014/main" val="3057464146"/>
                    </a:ext>
                  </a:extLst>
                </a:gridCol>
                <a:gridCol w="1668078">
                  <a:extLst>
                    <a:ext uri="{9D8B030D-6E8A-4147-A177-3AD203B41FA5}">
                      <a16:colId xmlns:a16="http://schemas.microsoft.com/office/drawing/2014/main" val="524706161"/>
                    </a:ext>
                  </a:extLst>
                </a:gridCol>
                <a:gridCol w="1781729">
                  <a:extLst>
                    <a:ext uri="{9D8B030D-6E8A-4147-A177-3AD203B41FA5}">
                      <a16:colId xmlns:a16="http://schemas.microsoft.com/office/drawing/2014/main" val="1113347701"/>
                    </a:ext>
                  </a:extLst>
                </a:gridCol>
                <a:gridCol w="1707682">
                  <a:extLst>
                    <a:ext uri="{9D8B030D-6E8A-4147-A177-3AD203B41FA5}">
                      <a16:colId xmlns:a16="http://schemas.microsoft.com/office/drawing/2014/main" val="2328678085"/>
                    </a:ext>
                  </a:extLst>
                </a:gridCol>
                <a:gridCol w="1863108">
                  <a:extLst>
                    <a:ext uri="{9D8B030D-6E8A-4147-A177-3AD203B41FA5}">
                      <a16:colId xmlns:a16="http://schemas.microsoft.com/office/drawing/2014/main" val="644508194"/>
                    </a:ext>
                  </a:extLst>
                </a:gridCol>
              </a:tblGrid>
              <a:tr h="492310">
                <a:tc>
                  <a:txBody>
                    <a:bodyPr/>
                    <a:lstStyle/>
                    <a:p>
                      <a:r>
                        <a:rPr lang="en-GB" sz="2200" b="1"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1B5A"/>
                    </a:solidFill>
                  </a:tcPr>
                </a:tc>
                <a:tc>
                  <a:txBody>
                    <a:bodyPr/>
                    <a:lstStyle/>
                    <a:p>
                      <a:r>
                        <a:rPr lang="en-GB" sz="2200" b="1" dirty="0">
                          <a:solidFill>
                            <a:schemeClr val="bg1"/>
                          </a:solidFill>
                        </a:rPr>
                        <a:t>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1B5A"/>
                    </a:solidFill>
                  </a:tcPr>
                </a:tc>
                <a:tc>
                  <a:txBody>
                    <a:bodyPr/>
                    <a:lstStyle/>
                    <a:p>
                      <a:r>
                        <a:rPr lang="en-GB" sz="2200" b="1" dirty="0">
                          <a:solidFill>
                            <a:schemeClr val="bg1"/>
                          </a:solidFill>
                        </a:rPr>
                        <a:t>Transaction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1B5A"/>
                    </a:solidFill>
                  </a:tcPr>
                </a:tc>
                <a:tc>
                  <a:txBody>
                    <a:bodyPr/>
                    <a:lstStyle/>
                    <a:p>
                      <a:r>
                        <a:rPr lang="en-GB" sz="2200" b="1" dirty="0">
                          <a:solidFill>
                            <a:schemeClr val="bg1"/>
                          </a:solidFill>
                        </a:rPr>
                        <a:t>Cash Income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1B5A"/>
                    </a:solidFill>
                  </a:tcPr>
                </a:tc>
                <a:tc>
                  <a:txBody>
                    <a:bodyPr/>
                    <a:lstStyle/>
                    <a:p>
                      <a:r>
                        <a:rPr lang="en-GB" sz="2200" b="1" dirty="0">
                          <a:solidFill>
                            <a:schemeClr val="bg1"/>
                          </a:solidFill>
                        </a:rPr>
                        <a:t>Cash Expend.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1B5A"/>
                    </a:solidFill>
                  </a:tcPr>
                </a:tc>
                <a:tc>
                  <a:txBody>
                    <a:bodyPr/>
                    <a:lstStyle/>
                    <a:p>
                      <a:r>
                        <a:rPr lang="en-GB" sz="2200" b="1" dirty="0">
                          <a:solidFill>
                            <a:schemeClr val="bg1"/>
                          </a:solidFill>
                        </a:rPr>
                        <a:t>Bank Income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1B5A"/>
                    </a:solidFill>
                  </a:tcPr>
                </a:tc>
                <a:tc>
                  <a:txBody>
                    <a:bodyPr/>
                    <a:lstStyle/>
                    <a:p>
                      <a:r>
                        <a:rPr lang="en-GB" sz="2200" b="1" dirty="0">
                          <a:solidFill>
                            <a:schemeClr val="bg1"/>
                          </a:solidFill>
                        </a:rPr>
                        <a:t>Bank Expend.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1B5A"/>
                    </a:solidFill>
                  </a:tcPr>
                </a:tc>
                <a:extLst>
                  <a:ext uri="{0D108BD9-81ED-4DB2-BD59-A6C34878D82A}">
                    <a16:rowId xmlns:a16="http://schemas.microsoft.com/office/drawing/2014/main" val="749053940"/>
                  </a:ext>
                </a:extLst>
              </a:tr>
              <a:tr h="883541">
                <a:tc>
                  <a:txBody>
                    <a:bodyPr/>
                    <a:lstStyle/>
                    <a:p>
                      <a:r>
                        <a:rPr lang="en-GB" sz="2200" b="1" dirty="0"/>
                        <a: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2200" b="1" dirty="0"/>
                        <a:t>DD/MM/YY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2200" b="1" dirty="0"/>
                        <a:t>Carry-over from 23/24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2200" b="1" dirty="0"/>
                        <a:t>£20.00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2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2200" b="1" dirty="0"/>
                        <a:t>£250.00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2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2437120"/>
                  </a:ext>
                </a:extLst>
              </a:tr>
              <a:tr h="450000">
                <a:tc>
                  <a:txBody>
                    <a:bodyPr/>
                    <a:lstStyle/>
                    <a:p>
                      <a:r>
                        <a:rPr lang="en-GB" sz="2200" b="1" dirty="0"/>
                        <a:t>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2200" b="1" dirty="0"/>
                        <a:t>DD/MM/YY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2200" b="1" dirty="0"/>
                        <a:t>Membership Fees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2200" b="1" dirty="0"/>
                        <a:t>£60.00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2200" b="1" dirty="0"/>
                        <a:t>£45.00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6172801"/>
                  </a:ext>
                </a:extLst>
              </a:tr>
              <a:tr h="450000">
                <a:tc>
                  <a:txBody>
                    <a:bodyPr/>
                    <a:lstStyle/>
                    <a:p>
                      <a:r>
                        <a:rPr lang="en-GB" sz="2200" b="1" dirty="0"/>
                        <a: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2200" b="1" dirty="0"/>
                        <a:t>DD/MM/YY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2200" b="1" dirty="0"/>
                        <a:t>Cash to Bank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2200" b="1" dirty="0"/>
                        <a:t>£40.00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2200" b="1" dirty="0"/>
                        <a:t>£40.00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6349159"/>
                  </a:ext>
                </a:extLst>
              </a:tr>
              <a:tr h="450000">
                <a:tc>
                  <a:txBody>
                    <a:bodyPr/>
                    <a:lstStyle/>
                    <a:p>
                      <a:r>
                        <a:rPr lang="en-GB" sz="2200" b="1" dirty="0"/>
                        <a:t>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2200" b="1" dirty="0"/>
                        <a:t>DD/MM/YY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2200" b="1" dirty="0"/>
                        <a:t>Pub Quiz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2200" b="1" dirty="0"/>
                        <a:t>£20.00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2200" b="1" dirty="0"/>
                        <a:t>£80.00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62111021"/>
                  </a:ext>
                </a:extLst>
              </a:tr>
              <a:tr h="450000">
                <a:tc>
                  <a:txBody>
                    <a:bodyPr/>
                    <a:lstStyle/>
                    <a:p>
                      <a:r>
                        <a:rPr lang="en-GB" sz="2200" b="1" dirty="0"/>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2200" b="1" dirty="0"/>
                        <a:t>DD/MM/YY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2200" b="1" dirty="0"/>
                        <a:t>Merchandise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2200" b="1" dirty="0"/>
                        <a:t>£170.00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25623153"/>
                  </a:ext>
                </a:extLst>
              </a:tr>
              <a:tr h="450000">
                <a:tc>
                  <a:txBody>
                    <a:bodyPr/>
                    <a:lstStyle/>
                    <a:p>
                      <a:r>
                        <a:rPr lang="en-GB" sz="2200" b="1"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2200" b="1" dirty="0"/>
                        <a:t>End of 24/25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2200" b="1" dirty="0"/>
                        <a:t>Amount for 25/26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r>
                        <a:rPr lang="en-GB" sz="2200" b="1" dirty="0"/>
                        <a:t>£20.00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r>
                        <a:rPr lang="en-GB" sz="2200" b="1" dirty="0"/>
                        <a:t>£85.00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93029140"/>
                  </a:ext>
                </a:extLst>
              </a:tr>
            </a:tbl>
          </a:graphicData>
        </a:graphic>
      </p:graphicFrame>
    </p:spTree>
    <p:extLst>
      <p:ext uri="{BB962C8B-B14F-4D97-AF65-F5344CB8AC3E}">
        <p14:creationId xmlns:p14="http://schemas.microsoft.com/office/powerpoint/2010/main" val="4131227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8"/>
        <p:cNvGrpSpPr/>
        <p:nvPr/>
      </p:nvGrpSpPr>
      <p:grpSpPr>
        <a:xfrm>
          <a:off x="0" y="0"/>
          <a:ext cx="0" cy="0"/>
          <a:chOff x="0" y="0"/>
          <a:chExt cx="0" cy="0"/>
        </a:xfrm>
      </p:grpSpPr>
      <p:sp>
        <p:nvSpPr>
          <p:cNvPr id="149" name="Google Shape;149;p9"/>
          <p:cNvSpPr txBox="1">
            <a:spLocks noGrp="1"/>
          </p:cNvSpPr>
          <p:nvPr>
            <p:ph type="title"/>
          </p:nvPr>
        </p:nvSpPr>
        <p:spPr>
          <a:xfrm>
            <a:off x="717247" y="473806"/>
            <a:ext cx="3391503"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sz="5600" b="1" dirty="0">
                <a:latin typeface="Aptos" panose="020B0004020202020204" pitchFamily="34" charset="0"/>
              </a:rPr>
              <a:t>Records</a:t>
            </a:r>
            <a:endParaRPr sz="5600" b="1" dirty="0">
              <a:latin typeface="Aptos" panose="020B0004020202020204" pitchFamily="34" charset="0"/>
            </a:endParaRPr>
          </a:p>
        </p:txBody>
      </p:sp>
      <p:grpSp>
        <p:nvGrpSpPr>
          <p:cNvPr id="8" name="Group 7">
            <a:extLst>
              <a:ext uri="{FF2B5EF4-FFF2-40B4-BE49-F238E27FC236}">
                <a16:creationId xmlns:a16="http://schemas.microsoft.com/office/drawing/2014/main" id="{C832D9CD-0DDB-6359-2B83-B43A08E649FF}"/>
              </a:ext>
            </a:extLst>
          </p:cNvPr>
          <p:cNvGrpSpPr/>
          <p:nvPr/>
        </p:nvGrpSpPr>
        <p:grpSpPr>
          <a:xfrm>
            <a:off x="976083" y="1799369"/>
            <a:ext cx="2873830" cy="3405414"/>
            <a:chOff x="645884" y="1866158"/>
            <a:chExt cx="2873830" cy="3405414"/>
          </a:xfrm>
        </p:grpSpPr>
        <p:pic>
          <p:nvPicPr>
            <p:cNvPr id="5" name="Graphic 4" descr="Open folder with solid fill">
              <a:extLst>
                <a:ext uri="{FF2B5EF4-FFF2-40B4-BE49-F238E27FC236}">
                  <a16:creationId xmlns:a16="http://schemas.microsoft.com/office/drawing/2014/main" id="{CB4061FF-2D2F-3FA9-173C-889EB9B9F04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45884" y="1866158"/>
              <a:ext cx="2383971" cy="2383971"/>
            </a:xfrm>
            <a:prstGeom prst="rect">
              <a:avLst/>
            </a:prstGeom>
          </p:spPr>
        </p:pic>
        <p:pic>
          <p:nvPicPr>
            <p:cNvPr id="7" name="Graphic 6" descr="Filing Box Archive with solid fill">
              <a:extLst>
                <a:ext uri="{FF2B5EF4-FFF2-40B4-BE49-F238E27FC236}">
                  <a16:creationId xmlns:a16="http://schemas.microsoft.com/office/drawing/2014/main" id="{41AFE09A-673B-49C4-5ED9-5E75087ADAE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306285" y="3058143"/>
              <a:ext cx="2213429" cy="2213429"/>
            </a:xfrm>
            <a:prstGeom prst="rect">
              <a:avLst/>
            </a:prstGeom>
          </p:spPr>
        </p:pic>
      </p:grpSp>
      <p:sp>
        <p:nvSpPr>
          <p:cNvPr id="9" name="TextBox 8">
            <a:extLst>
              <a:ext uri="{FF2B5EF4-FFF2-40B4-BE49-F238E27FC236}">
                <a16:creationId xmlns:a16="http://schemas.microsoft.com/office/drawing/2014/main" id="{65B6A9C7-3525-9935-7431-9EAB2E2DCCB4}"/>
              </a:ext>
            </a:extLst>
          </p:cNvPr>
          <p:cNvSpPr txBox="1"/>
          <p:nvPr/>
        </p:nvSpPr>
        <p:spPr>
          <a:xfrm>
            <a:off x="5177975" y="1497702"/>
            <a:ext cx="5615210" cy="3862596"/>
          </a:xfrm>
          <a:prstGeom prst="rect">
            <a:avLst/>
          </a:prstGeom>
          <a:noFill/>
        </p:spPr>
        <p:txBody>
          <a:bodyPr wrap="square" rtlCol="0">
            <a:spAutoFit/>
          </a:bodyPr>
          <a:lstStyle/>
          <a:p>
            <a:pPr marL="285750" indent="-285750">
              <a:buBlip>
                <a:blip r:embed="rId7">
                  <a:extLst>
                    <a:ext uri="{96DAC541-7B7A-43D3-8B79-37D633B846F1}">
                      <asvg:svgBlip xmlns:asvg="http://schemas.microsoft.com/office/drawing/2016/SVG/main" r:embed="rId8"/>
                    </a:ext>
                  </a:extLst>
                </a:blip>
              </a:buBlip>
            </a:pPr>
            <a:r>
              <a:rPr lang="en-GB" sz="3500" b="1" dirty="0">
                <a:latin typeface="Aptos" panose="020B0004020202020204" pitchFamily="34" charset="0"/>
              </a:rPr>
              <a:t>The Cash Book</a:t>
            </a:r>
          </a:p>
          <a:p>
            <a:pPr marL="285750" indent="-285750">
              <a:buBlip>
                <a:blip r:embed="rId7">
                  <a:extLst>
                    <a:ext uri="{96DAC541-7B7A-43D3-8B79-37D633B846F1}">
                      <asvg:svgBlip xmlns:asvg="http://schemas.microsoft.com/office/drawing/2016/SVG/main" r:embed="rId8"/>
                    </a:ext>
                  </a:extLst>
                </a:blip>
              </a:buBlip>
            </a:pPr>
            <a:r>
              <a:rPr lang="en-GB" sz="3500" b="1" dirty="0">
                <a:latin typeface="Aptos" panose="020B0004020202020204" pitchFamily="34" charset="0"/>
              </a:rPr>
              <a:t>All Receipts</a:t>
            </a:r>
          </a:p>
          <a:p>
            <a:pPr marL="285750" indent="-285750">
              <a:buBlip>
                <a:blip r:embed="rId7">
                  <a:extLst>
                    <a:ext uri="{96DAC541-7B7A-43D3-8B79-37D633B846F1}">
                      <asvg:svgBlip xmlns:asvg="http://schemas.microsoft.com/office/drawing/2016/SVG/main" r:embed="rId8"/>
                    </a:ext>
                  </a:extLst>
                </a:blip>
              </a:buBlip>
            </a:pPr>
            <a:r>
              <a:rPr lang="en-GB" sz="3500" b="1" dirty="0">
                <a:latin typeface="Aptos" panose="020B0004020202020204" pitchFamily="34" charset="0"/>
              </a:rPr>
              <a:t>The Last 7 Years of Bank Statements</a:t>
            </a:r>
          </a:p>
          <a:p>
            <a:pPr marL="285750" indent="-285750">
              <a:buBlip>
                <a:blip r:embed="rId7">
                  <a:extLst>
                    <a:ext uri="{96DAC541-7B7A-43D3-8B79-37D633B846F1}">
                      <asvg:svgBlip xmlns:asvg="http://schemas.microsoft.com/office/drawing/2016/SVG/main" r:embed="rId8"/>
                    </a:ext>
                  </a:extLst>
                </a:blip>
              </a:buBlip>
            </a:pPr>
            <a:r>
              <a:rPr lang="en-GB" sz="3500" b="1" dirty="0">
                <a:latin typeface="Aptos" panose="020B0004020202020204" pitchFamily="34" charset="0"/>
              </a:rPr>
              <a:t>A Lockable Cash Box</a:t>
            </a:r>
          </a:p>
          <a:p>
            <a:pPr marL="285750" indent="-285750">
              <a:buBlip>
                <a:blip r:embed="rId7">
                  <a:extLst>
                    <a:ext uri="{96DAC541-7B7A-43D3-8B79-37D633B846F1}">
                      <asvg:svgBlip xmlns:asvg="http://schemas.microsoft.com/office/drawing/2016/SVG/main" r:embed="rId8"/>
                    </a:ext>
                  </a:extLst>
                </a:blip>
              </a:buBlip>
            </a:pPr>
            <a:r>
              <a:rPr lang="en-GB" sz="3500" b="1" dirty="0">
                <a:latin typeface="Aptos" panose="020B0004020202020204" pitchFamily="34" charset="0"/>
              </a:rPr>
              <a:t>Cheque Books</a:t>
            </a:r>
          </a:p>
          <a:p>
            <a:pPr marL="285750" indent="-285750">
              <a:buBlip>
                <a:blip r:embed="rId7">
                  <a:extLst>
                    <a:ext uri="{96DAC541-7B7A-43D3-8B79-37D633B846F1}">
                      <asvg:svgBlip xmlns:asvg="http://schemas.microsoft.com/office/drawing/2016/SVG/main" r:embed="rId8"/>
                    </a:ext>
                  </a:extLst>
                </a:blip>
              </a:buBlip>
            </a:pPr>
            <a:r>
              <a:rPr lang="en-GB" sz="3500" b="1" dirty="0">
                <a:latin typeface="Aptos" panose="020B0004020202020204" pitchFamily="34" charset="0"/>
              </a:rPr>
              <a:t>Paying-in Book</a:t>
            </a: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58da7824-5a4b-43cd-8f48-cc2657875b68">
      <UserInfo>
        <DisplayName>Rebecca Wilson</DisplayName>
        <AccountId>25</AccountId>
        <AccountType/>
      </UserInfo>
      <UserInfo>
        <DisplayName>Societies' Officer and Committee</DisplayName>
        <AccountId>26</AccountId>
        <AccountType/>
      </UserInfo>
      <UserInfo>
        <DisplayName>Avery Kitchens</DisplayName>
        <AccountId>9</AccountId>
        <AccountType/>
      </UserInfo>
      <UserInfo>
        <DisplayName>A Capella Society</DisplayName>
        <AccountId>27</AccountId>
        <AccountType/>
      </UserInfo>
      <UserInfo>
        <DisplayName>Action Against Homelessness Society, University of St Andrews</DisplayName>
        <AccountId>28</AccountId>
        <AccountType/>
      </UserInfo>
      <UserInfo>
        <DisplayName>Action For Muona</DisplayName>
        <AccountId>29</AccountId>
        <AccountType/>
      </UserInfo>
      <UserInfo>
        <DisplayName>Samuel Oyewusi</DisplayName>
        <AccountId>30</AccountId>
        <AccountType/>
      </UserInfo>
      <UserInfo>
        <DisplayName>Amnesty International Society</DisplayName>
        <AccountId>31</AccountId>
        <AccountType/>
      </UserInfo>
      <UserInfo>
        <DisplayName>Social Anthropology Society</DisplayName>
        <AccountId>32</AccountId>
        <AccountType/>
      </UserInfo>
      <UserInfo>
        <DisplayName>STAARTANGO Tango Society</DisplayName>
        <AccountId>33</AccountId>
        <AccountType/>
      </UserInfo>
      <UserInfo>
        <DisplayName>Art History Society</DisplayName>
        <AccountId>34</AccountId>
        <AccountType/>
      </UserInfo>
      <UserInfo>
        <DisplayName>Arts Society</DisplayName>
        <AccountId>35</AccountId>
        <AccountType/>
      </UserInfo>
      <UserInfo>
        <DisplayName>The St Andrews University Astronomical Society</DisplayName>
        <AccountId>36</AccountId>
        <AccountType/>
      </UserInfo>
      <UserInfo>
        <DisplayName>Aviation Society</DisplayName>
        <AccountId>37</AccountId>
        <AccountType/>
      </UserInfo>
      <UserInfo>
        <DisplayName>Azerbaijan Society University of St Andrews</DisplayName>
        <AccountId>38</AccountId>
        <AccountType/>
      </UserInfo>
      <UserInfo>
        <DisplayName>Classics Society</DisplayName>
        <AccountId>39</AccountId>
        <AccountType/>
      </UserInfo>
      <UserInfo>
        <DisplayName>Ballroom and Latin Dance Society</DisplayName>
        <AccountId>40</AccountId>
        <AccountType/>
      </UserInfo>
      <UserInfo>
        <DisplayName>Banking and Finance Society</DisplayName>
        <AccountId>41</AccountId>
        <AccountType/>
      </UserInfo>
      <UserInfo>
        <DisplayName>Biological Society</DisplayName>
        <AccountId>42</AccountId>
        <AccountType/>
      </UserInfo>
      <UserInfo>
        <DisplayName>Birding Society</DisplayName>
        <AccountId>43</AccountId>
        <AccountType/>
      </UserInfo>
      <UserInfo>
        <DisplayName>Blood Donation Society</DisplayName>
        <AccountId>44</AccountId>
        <AccountType/>
      </UserInfo>
      <UserInfo>
        <DisplayName>University of St Andrews Book Club Society</DisplayName>
        <AccountId>45</AccountId>
        <AccountType/>
      </UserInfo>
      <UserInfo>
        <DisplayName>Breakaway CLub Email Account</DisplayName>
        <AccountId>46</AccountId>
        <AccountType/>
      </UserInfo>
      <UserInfo>
        <DisplayName>BMA St Andrews</DisplayName>
        <AccountId>47</AccountId>
        <AccountType/>
      </UserInfo>
      <UserInfo>
        <DisplayName>St Andrews Bubble Tea Society</DisplayName>
        <AccountId>48</AccountId>
        <AccountType/>
      </UserInfo>
      <UserInfo>
        <DisplayName>Bute Medical Society</DisplayName>
        <AccountId>49</AccountId>
        <AccountType/>
      </UserInfo>
      <UserInfo>
        <DisplayName>Capoeira Society</DisplayName>
        <AccountId>50</AccountId>
        <AccountType/>
      </UserInfo>
      <UserInfo>
        <DisplayName>Catholic Society</DisplayName>
        <AccountId>51</AccountId>
        <AccountType/>
      </UserInfo>
      <UserInfo>
        <DisplayName>Celtic Society</DisplayName>
        <AccountId>52</AccountId>
        <AccountType/>
      </UserInfo>
      <UserInfo>
        <DisplayName>Ceramics Society</DisplayName>
        <AccountId>53</AccountId>
        <AccountType/>
      </UserInfo>
      <UserInfo>
        <DisplayName>Chemical Society</DisplayName>
        <AccountId>54</AccountId>
        <AccountType/>
      </UserInfo>
      <UserInfo>
        <DisplayName>Chess Society St Andrews</DisplayName>
        <AccountId>55</AccountId>
        <AccountType/>
      </UserInfo>
      <UserInfo>
        <DisplayName>Children of Rwanda</DisplayName>
        <AccountId>56</AccountId>
        <AccountType/>
      </UserInfo>
      <UserInfo>
        <DisplayName>Chinese Hongpao Society</DisplayName>
        <AccountId>57</AccountId>
        <AccountType/>
      </UserInfo>
      <UserInfo>
        <DisplayName>Chinese Students and Scholars Association</DisplayName>
        <AccountId>58</AccountId>
        <AccountType/>
      </UserInfo>
      <UserInfo>
        <DisplayName>St Andrews University Christian Union</DisplayName>
        <AccountId>59</AccountId>
        <AccountType/>
      </UserInfo>
      <UserInfo>
        <DisplayName>St Andrews Coexistence Initiative</DisplayName>
        <AccountId>60</AccountId>
        <AccountType/>
      </UserInfo>
      <UserInfo>
        <DisplayName>St Andrews Coffee Society</DisplayName>
        <AccountId>61</AccountId>
        <AccountType/>
      </UserInfo>
      <UserInfo>
        <DisplayName>The St Andrews Comedy Society</DisplayName>
        <AccountId>62</AccountId>
        <AccountType/>
      </UserInfo>
      <UserInfo>
        <DisplayName>Consulting Society St Andrews</DisplayName>
        <AccountId>63</AccountId>
        <AccountType/>
      </UserInfo>
      <UserInfo>
        <DisplayName>CoppaFeel! St Andrews</DisplayName>
        <AccountId>64</AccountId>
        <AccountType/>
      </UserInfo>
      <UserInfo>
        <DisplayName>Craft Society</DisplayName>
        <AccountId>65</AccountId>
        <AccountType/>
      </UserInfo>
      <UserInfo>
        <DisplayName>Czech and Slovak Society</DisplayName>
        <AccountId>66</AccountId>
        <AccountType/>
      </UserInfo>
      <UserInfo>
        <DisplayName>Dance Club-UStA</DisplayName>
        <AccountId>67</AccountId>
        <AccountType/>
      </UserInfo>
      <UserInfo>
        <DisplayName>Democrats Overseas / St Andrews</DisplayName>
        <AccountId>68</AccountId>
        <AccountType/>
      </UserInfo>
      <UserInfo>
        <DisplayName>Wargaming and Roleplaying Society</DisplayName>
        <AccountId>69</AccountId>
        <AccountType/>
      </UserInfo>
      <UserInfo>
        <DisplayName>Disney Society</DisplayName>
        <AccountId>70</AccountId>
        <AccountType/>
      </UserInfo>
      <UserInfo>
        <DisplayName>Doctor Who Society</DisplayName>
        <AccountId>71</AccountId>
        <AccountType/>
      </UserInfo>
      <UserInfo>
        <DisplayName>Dog Walking Society</DisplayName>
        <AccountId>72</AccountId>
        <AccountType/>
      </UserInfo>
      <UserInfo>
        <DisplayName>DreamWorks Society</DisplayName>
        <AccountId>73</AccountId>
        <AccountType/>
      </UserInfo>
      <UserInfo>
        <DisplayName>Economics Society</DisplayName>
        <AccountId>74</AccountId>
        <AccountType/>
      </UserInfo>
      <UserInfo>
        <DisplayName>Effective Altruism Society</DisplayName>
        <AccountId>75</AccountId>
        <AccountType/>
      </UserInfo>
      <UserInfo>
        <DisplayName>Enactus St. Andrews</DisplayName>
        <AccountId>76</AccountId>
        <AccountType/>
      </UserInfo>
      <UserInfo>
        <DisplayName>Entrepreneurs Society</DisplayName>
        <AccountId>77</AccountId>
        <AccountType/>
      </UserInfo>
      <UserInfo>
        <DisplayName>Filipino Soceity</DisplayName>
        <AccountId>78</AccountId>
        <AccountType/>
      </UserInfo>
      <UserInfo>
        <DisplayName>Film Society</DisplayName>
        <AccountId>79</AccountId>
        <AccountType/>
      </UserInfo>
      <UserInfo>
        <DisplayName>The Filmmakers' Society of St Andrews University</DisplayName>
        <AccountId>80</AccountId>
        <AccountType/>
      </UserInfo>
      <UserInfo>
        <DisplayName>Fine Food and Dining Society</DisplayName>
        <AccountId>81</AccountId>
        <AccountType/>
      </UserInfo>
      <UserInfo>
        <DisplayName>Traditional and Folk Music Society</DisplayName>
        <AccountId>82</AccountId>
        <AccountType/>
      </UserInfo>
      <UserInfo>
        <DisplayName>Michael Good</DisplayName>
        <AccountId>83</AccountId>
        <AccountType/>
      </UserInfo>
      <UserInfo>
        <DisplayName>Foreign Affairs Society</DisplayName>
        <AccountId>84</AccountId>
        <AccountType/>
      </UserInfo>
      <UserInfo>
        <DisplayName>French Society</DisplayName>
        <AccountId>85</AccountId>
        <AccountType/>
      </UserInfo>
      <UserInfo>
        <DisplayName>Friends of Medecins San Frontieres</DisplayName>
        <AccountId>86</AccountId>
        <AccountType/>
      </UserInfo>
      <UserInfo>
        <DisplayName>Frog Society</DisplayName>
        <AccountId>87</AccountId>
        <AccountType/>
      </UserInfo>
      <UserInfo>
        <DisplayName>St Andrews Gaming Society</DisplayName>
        <AccountId>88</AccountId>
        <AccountType/>
      </UserInfo>
      <UserInfo>
        <DisplayName>Geography Society Email</DisplayName>
        <AccountId>89</AccountId>
        <AccountType/>
      </UserInfo>
      <UserInfo>
        <DisplayName>Geological Society</DisplayName>
        <AccountId>90</AccountId>
        <AccountType/>
      </UserInfo>
      <UserInfo>
        <DisplayName>Gilbert and Sullivan Society Mail</DisplayName>
        <AccountId>91</AccountId>
        <AccountType/>
      </UserInfo>
      <UserInfo>
        <DisplayName>Guide Dogs Society</DisplayName>
        <AccountId>92</AccountId>
        <AccountType/>
      </UserInfo>
      <UserInfo>
        <DisplayName>Hindu Jain Sikh Society</DisplayName>
        <AccountId>93</AccountId>
        <AccountType/>
      </UserInfo>
      <UserInfo>
        <DisplayName>The Hispanic Society</DisplayName>
        <AccountId>94</AccountId>
        <AccountType/>
      </UserInfo>
      <UserInfo>
        <DisplayName>History Society Mail</DisplayName>
        <AccountId>95</AccountId>
        <AccountType/>
      </UserInfo>
      <UserInfo>
        <DisplayName>Hong Kong Public Affairs and Social Services Society</DisplayName>
        <AccountId>96</AccountId>
        <AccountType/>
      </UserInfo>
      <UserInfo>
        <DisplayName>Hong Kong Society</DisplayName>
        <AccountId>97</AccountId>
        <AccountType/>
      </UserInfo>
      <UserInfo>
        <DisplayName>Hummus And Snacking Society</DisplayName>
        <AccountId>98</AccountId>
        <AccountType/>
      </UserInfo>
      <UserInfo>
        <DisplayName>University Creative Writing Society</DisplayName>
        <AccountId>99</AccountId>
        <AccountType/>
      </UserInfo>
      <UserInfo>
        <DisplayName>University of St Andrews Investment Society</DisplayName>
        <AccountId>100</AccountId>
        <AccountType/>
      </UserInfo>
      <UserInfo>
        <DisplayName>Italian Society</DisplayName>
        <AccountId>101</AccountId>
        <AccountType/>
      </UserInfo>
      <UserInfo>
        <DisplayName>The Japanese Society</DisplayName>
        <AccountId>102</AccountId>
        <AccountType/>
      </UserInfo>
      <UserInfo>
        <DisplayName>Jazz Society</DisplayName>
        <AccountId>103</AccountId>
        <AccountType/>
      </UserInfo>
      <UserInfo>
        <DisplayName>The Just So Society</DisplayName>
        <AccountId>104</AccountId>
        <AccountType/>
      </UserInfo>
      <UserInfo>
        <DisplayName>The Knitting Society</DisplayName>
        <AccountId>105</AccountId>
        <AccountType/>
      </UserInfo>
      <UserInfo>
        <DisplayName>University of St Andrews Korean Society</DisplayName>
        <AccountId>106</AccountId>
        <AccountType/>
      </UserInfo>
      <UserInfo>
        <DisplayName>St Andrews Labour Group</DisplayName>
        <AccountId>107</AccountId>
        <AccountType/>
      </UserInfo>
      <UserInfo>
        <DisplayName>Latin American / Reggaeton Society</DisplayName>
        <AccountId>108</AccountId>
        <AccountType/>
      </UserInfo>
      <UserInfo>
        <DisplayName>St Andrews Law Society</DisplayName>
        <AccountId>109</AccountId>
        <AccountType/>
      </UserInfo>
      <UserInfo>
        <DisplayName>St Andrews University Liberal Democrats</DisplayName>
        <AccountId>110</AccountId>
        <AccountType/>
      </UserInfo>
      <UserInfo>
        <DisplayName>Linen and Lace Society</DisplayName>
        <AccountId>111</AccountId>
        <AccountType/>
      </UserInfo>
      <UserInfo>
        <DisplayName>The Mackenzie General Practice Society</DisplayName>
        <AccountId>112</AccountId>
        <AccountType/>
      </UserInfo>
      <UserInfo>
        <DisplayName>St Andrews University Madrigal Group</DisplayName>
        <AccountId>113</AccountId>
        <AccountType/>
      </UserInfo>
      <UserInfo>
        <DisplayName>St Andrews Marine Society</DisplayName>
        <AccountId>114</AccountId>
        <AccountType/>
      </UserInfo>
      <UserInfo>
        <DisplayName>University of St Andrews Mary's Meals</DisplayName>
        <AccountId>115</AccountId>
        <AccountType/>
      </UserInfo>
      <UserInfo>
        <DisplayName>Mathematics Society</DisplayName>
        <AccountId>116</AccountId>
        <AccountType/>
      </UserInfo>
      <UserInfo>
        <DisplayName>Medical Ethics Society</DisplayName>
        <AccountId>117</AccountId>
        <AccountType/>
      </UserInfo>
      <UserInfo>
        <DisplayName>mindfulness</DisplayName>
        <AccountId>118</AccountId>
        <AccountType/>
      </UserInfo>
      <UserInfo>
        <DisplayName>Motorsports Society</DisplayName>
        <AccountId>119</AccountId>
        <AccountType/>
      </UserInfo>
      <UserInfo>
        <DisplayName>St Andrews Music Society</DisplayName>
        <AccountId>120</AccountId>
        <AccountType/>
      </UserInfo>
      <UserInfo>
        <DisplayName>Islamic Society</DisplayName>
        <AccountId>121</AccountId>
        <AccountType/>
      </UserInfo>
      <UserInfo>
        <DisplayName>Reed Mullen</DisplayName>
        <AccountId>122</AccountId>
        <AccountType/>
      </UserInfo>
      <UserInfo>
        <DisplayName>Nutritank Society St Andrews</DisplayName>
        <AccountId>123</AccountId>
        <AccountType/>
      </UserInfo>
      <UserInfo>
        <DisplayName>St Andrews Oncology Society</DisplayName>
        <AccountId>124</AccountId>
        <AccountType/>
      </UserInfo>
      <UserInfo>
        <DisplayName>One for the World</DisplayName>
        <AccountId>125</AccountId>
        <AccountType/>
      </UserInfo>
      <UserInfo>
        <DisplayName>OpSoc St. Andrews</DisplayName>
        <AccountId>126</AccountId>
        <AccountType/>
      </UserInfo>
      <UserInfo>
        <DisplayName>Our Choice</DisplayName>
        <AccountId>127</AccountId>
        <AccountType/>
      </UserInfo>
      <UserInfo>
        <DisplayName>spookysoc</DisplayName>
        <AccountId>128</AccountId>
        <AccountType/>
      </UserInfo>
      <UserInfo>
        <DisplayName>Persian Culture Society</DisplayName>
        <AccountId>129</AccountId>
        <AccountType/>
      </UserInfo>
      <UserInfo>
        <DisplayName>The Philosophy Society</DisplayName>
        <AccountId>130</AccountId>
        <AccountType/>
      </UserInfo>
      <UserInfo>
        <DisplayName>The Photographic Society</DisplayName>
        <AccountId>131</AccountId>
        <AccountType/>
      </UserInfo>
      <UserInfo>
        <DisplayName>Physics Society</DisplayName>
        <AccountId>132</AccountId>
        <AccountType/>
      </UserInfo>
      <UserInfo>
        <DisplayName>Pokemon Society</DisplayName>
        <AccountId>133</AccountId>
        <AccountType/>
      </UserInfo>
      <UserInfo>
        <DisplayName>The Poker Society</DisplayName>
        <AccountId>134</AccountId>
        <AccountType/>
      </UserInfo>
      <UserInfo>
        <DisplayName>Polish Society</DisplayName>
        <AccountId>135</AccountId>
        <AccountType/>
      </UserInfo>
      <UserInfo>
        <DisplayName>The Pool Society</DisplayName>
        <AccountId>136</AccountId>
        <AccountType/>
      </UserInfo>
      <UserInfo>
        <DisplayName>Populus Society</DisplayName>
        <AccountId>137</AccountId>
        <AccountType/>
      </UserInfo>
      <UserInfo>
        <DisplayName>PreMedical Society</DisplayName>
        <AccountId>138</AccountId>
        <AccountType/>
      </UserInfo>
      <UserInfo>
        <DisplayName>Project Anime</DisplayName>
        <AccountId>139</AccountId>
        <AccountType/>
      </UserInfo>
      <UserInfo>
        <DisplayName>Protocol Magazine</DisplayName>
        <AccountId>140</AccountId>
        <AccountType/>
      </UserInfo>
      <UserInfo>
        <DisplayName>Psychology Society</DisplayName>
        <AccountId>141</AccountId>
        <AccountType/>
      </UserInfo>
      <UserInfo>
        <DisplayName>Harry Potter society</DisplayName>
        <AccountId>142</AccountId>
        <AccountType/>
      </UserInfo>
      <UserInfo>
        <DisplayName>Hip Hop Society</DisplayName>
        <AccountId>143</AccountId>
        <AccountType/>
      </UserInfo>
      <UserInfo>
        <DisplayName>Refugee Action St Andrews</DisplayName>
        <AccountId>144</AccountId>
        <AccountType/>
      </UserInfo>
      <UserInfo>
        <DisplayName>Rock Society Mail</DisplayName>
        <AccountId>145</AccountId>
        <AccountType/>
      </UserInfo>
      <UserInfo>
        <DisplayName>The Russian Society</DisplayName>
        <AccountId>146</AccountId>
        <AccountType/>
      </UserInfo>
      <UserInfo>
        <DisplayName>SaIntelligence - Machine Learning Society</DisplayName>
        <AccountId>147</AccountId>
        <AccountType/>
      </UserInfo>
      <UserInfo>
        <DisplayName>University of St.Andrews Asian Society Mail</DisplayName>
        <AccountId>148</AccountId>
        <AccountType/>
      </UserInfo>
      <UserInfo>
        <DisplayName>Save the Children Society</DisplayName>
        <AccountId>149</AccountId>
        <AccountType/>
      </UserInfo>
      <UserInfo>
        <DisplayName>Science Fiction Society</DisplayName>
        <AccountId>150</AccountId>
        <AccountType/>
      </UserInfo>
      <UserInfo>
        <DisplayName>The Ethnic and Interpretative Dance Society</DisplayName>
        <AccountId>151</AccountId>
        <AccountType/>
      </UserInfo>
      <UserInfo>
        <DisplayName>Shire of Caer Caledon Mediaeval Society</DisplayName>
        <AccountId>152</AccountId>
        <AccountType/>
      </UserInfo>
      <UserInfo>
        <DisplayName>Singapore Society</DisplayName>
        <AccountId>153</AccountId>
        <AccountType/>
      </UserInfo>
      <UserInfo>
        <DisplayName>St Andrews Sport and Exercise Medicine Society</DisplayName>
        <AccountId>154</AccountId>
        <AccountType/>
      </UserInfo>
      <UserInfo>
        <DisplayName>Ruby Versfeld</DisplayName>
        <AccountId>155</AccountId>
        <AccountType/>
      </UserInfo>
      <UserInfo>
        <DisplayName>St Andrews Adventure Group</DisplayName>
        <AccountId>156</AccountId>
        <AccountType/>
      </UserInfo>
      <UserInfo>
        <DisplayName>St Andrews University Computing Society</DisplayName>
        <AccountId>157</AccountId>
        <AccountType/>
      </UserInfo>
      <UserInfo>
        <DisplayName>St Andrews Journalism Network</DisplayName>
        <AccountId>158</AccountId>
        <AccountType/>
      </UserInfo>
      <UserInfo>
        <DisplayName>St Andrews Malaysian International Group</DisplayName>
        <AccountId>159</AccountId>
        <AccountType/>
      </UserInfo>
      <UserInfo>
        <DisplayName>St Mary's College Society</DisplayName>
        <AccountId>160</AccountId>
        <AccountType/>
      </UserInfo>
      <UserInfo>
        <DisplayName>Students' Archaeological Society</DisplayName>
        <AccountId>161</AccountId>
        <AccountType/>
      </UserInfo>
      <UserInfo>
        <DisplayName>St Andrews University Students for Independence</DisplayName>
        <AccountId>162</AccountId>
        <AccountType/>
      </UserInfo>
      <UserInfo>
        <DisplayName>Students4life</DisplayName>
        <AccountId>163</AccountId>
        <AccountType/>
      </UserInfo>
      <UserInfo>
        <DisplayName>Surgical Society</DisplayName>
        <AccountId>164</AccountId>
        <AccountType/>
      </UserInfo>
      <UserInfo>
        <DisplayName>Sustainable Development Society Email</DisplayName>
        <AccountId>165</AccountId>
        <AccountType/>
      </UserInfo>
      <UserInfo>
        <DisplayName>Swing Dance Society</DisplayName>
        <AccountId>166</AccountId>
        <AccountType/>
      </UserInfo>
      <UserInfo>
        <DisplayName>Taste of Asia</DisplayName>
        <AccountId>167</AccountId>
        <AccountType/>
      </UserInfo>
      <UserInfo>
        <DisplayName>The Tea Society</DisplayName>
        <AccountId>168</AccountId>
        <AccountType/>
      </UserInfo>
      <UserInfo>
        <DisplayName>Teddy Bear Hospital</DisplayName>
        <AccountId>169</AccountId>
        <AccountType/>
      </UserInfo>
      <UserInfo>
        <DisplayName>Thai Society</DisplayName>
        <AccountId>170</AccountId>
        <AccountType/>
      </UserInfo>
      <UserInfo>
        <DisplayName>Unifitness Society</DisplayName>
        <AccountId>171</AccountId>
        <AccountType/>
      </UserInfo>
      <UserInfo>
        <DisplayName>St Society</DisplayName>
        <AccountId>172</AccountId>
        <AccountType/>
      </UserInfo>
      <UserInfo>
        <DisplayName>United Nations Association St Andrews</DisplayName>
        <AccountId>173</AccountId>
        <AccountType/>
      </UserInfo>
      <UserInfo>
        <DisplayName>Welsh Society Cymdeithas Cymry St Andrews</DisplayName>
        <AccountId>174</AccountId>
        <AccountType/>
      </UserInfo>
      <UserInfo>
        <DisplayName>wildlifesoc</DisplayName>
        <AccountId>175</AccountId>
        <AccountType/>
      </UserInfo>
      <UserInfo>
        <DisplayName>Women for Women International</DisplayName>
        <AccountId>176</AccountId>
        <AccountType/>
      </UserInfo>
      <UserInfo>
        <DisplayName>Women in Computer Science</DisplayName>
        <AccountId>177</AccountId>
        <AccountType/>
      </UserInfo>
      <UserInfo>
        <DisplayName>Yoga Society</DisplayName>
        <AccountId>178</AccountId>
        <AccountType/>
      </UserInfo>
      <UserInfo>
        <DisplayName>The Vegetarian and Vegan Society</DisplayName>
        <AccountId>179</AccountId>
        <AccountType/>
      </UserInfo>
      <UserInfo>
        <DisplayName>Drug Science Society</DisplayName>
        <AccountId>180</AccountId>
        <AccountType/>
      </UserInfo>
      <UserInfo>
        <DisplayName>Director of Student Development and Activities</DisplayName>
        <AccountId>181</AccountId>
        <AccountType/>
      </UserInfo>
      <UserInfo>
        <DisplayName>Societies Committee Affiliations Officer</DisplayName>
        <AccountId>182</AccountId>
        <AccountType/>
      </UserInfo>
      <UserInfo>
        <DisplayName>Societies' Grants</DisplayName>
        <AccountId>183</AccountId>
        <AccountType/>
      </UserInfo>
      <UserInfo>
        <DisplayName>Societies Elections Officer</DisplayName>
        <AccountId>184</AccountId>
        <AccountType/>
      </UserInfo>
      <UserInfo>
        <DisplayName>Charities Campaign Convener</DisplayName>
        <AccountId>185</AccountId>
        <AccountType/>
      </UserInfo>
      <UserInfo>
        <DisplayName>Charitable Societies Coordinator for the Charities Campaign</DisplayName>
        <AccountId>186</AccountId>
        <AccountType/>
      </UserInfo>
      <UserInfo>
        <DisplayName>Nitant Aggarwal</DisplayName>
        <AccountId>195</AccountId>
        <AccountType/>
      </UserInfo>
      <UserInfo>
        <DisplayName>Aviraj MacHre</DisplayName>
        <AccountId>196</AccountId>
        <AccountType/>
      </UserInfo>
      <UserInfo>
        <DisplayName>Matt Matisz</DisplayName>
        <AccountId>199</AccountId>
        <AccountType/>
      </UserInfo>
      <UserInfo>
        <DisplayName>Hannah Weiss</DisplayName>
        <AccountId>200</AccountId>
        <AccountType/>
      </UserInfo>
      <UserInfo>
        <DisplayName>Frances MacKinnon</DisplayName>
        <AccountId>201</AccountId>
        <AccountType/>
      </UserInfo>
      <UserInfo>
        <DisplayName>Leya Martin</DisplayName>
        <AccountId>203</AccountId>
        <AccountType/>
      </UserInfo>
      <UserInfo>
        <DisplayName>Nikole Orbeta</DisplayName>
        <AccountId>204</AccountId>
        <AccountType/>
      </UserInfo>
      <UserInfo>
        <DisplayName>Felicity Edwards</DisplayName>
        <AccountId>213</AccountId>
        <AccountType/>
      </UserInfo>
      <UserInfo>
        <DisplayName>Isabella Yow</DisplayName>
        <AccountId>214</AccountId>
        <AccountType/>
      </UserInfo>
      <UserInfo>
        <DisplayName>Florence Harper</DisplayName>
        <AccountId>215</AccountId>
        <AccountType/>
      </UserInfo>
      <UserInfo>
        <DisplayName>Georgia Armour</DisplayName>
        <AccountId>216</AccountId>
        <AccountType/>
      </UserInfo>
      <UserInfo>
        <DisplayName>Eli Thayer</DisplayName>
        <AccountId>226</AccountId>
        <AccountType/>
      </UserInfo>
      <UserInfo>
        <DisplayName>Jun Ong</DisplayName>
        <AccountId>231</AccountId>
        <AccountType/>
      </UserInfo>
      <UserInfo>
        <DisplayName>Kevin Kuan</DisplayName>
        <AccountId>232</AccountId>
        <AccountType/>
      </UserInfo>
      <UserInfo>
        <DisplayName>Pegah Abyaneh</DisplayName>
        <AccountId>233</AccountId>
        <AccountType/>
      </UserInfo>
      <UserInfo>
        <DisplayName>Ajitesh Anand</DisplayName>
        <AccountId>234</AccountId>
        <AccountType/>
      </UserInfo>
      <UserInfo>
        <DisplayName>Allison Tan</DisplayName>
        <AccountId>242</AccountId>
        <AccountType/>
      </UserInfo>
      <UserInfo>
        <DisplayName>Gavi Abelow</DisplayName>
        <AccountId>244</AccountId>
        <AccountType/>
      </UserInfo>
      <UserInfo>
        <DisplayName>Simone Adamiuk</DisplayName>
        <AccountId>246</AccountId>
        <AccountType/>
      </UserInfo>
      <UserInfo>
        <DisplayName>Flora Edward</DisplayName>
        <AccountId>247</AccountId>
        <AccountType/>
      </UserInfo>
      <UserInfo>
        <DisplayName>Rachel Barron</DisplayName>
        <AccountId>377</AccountId>
        <AccountType/>
      </UserInfo>
      <UserInfo>
        <DisplayName>Alexis Keys</DisplayName>
        <AccountId>378</AccountId>
        <AccountType/>
      </UserInfo>
      <UserInfo>
        <DisplayName>Josie Schiffer</DisplayName>
        <AccountId>379</AccountId>
        <AccountType/>
      </UserInfo>
      <UserInfo>
        <DisplayName>Natalie Schimek</DisplayName>
        <AccountId>380</AccountId>
        <AccountType/>
      </UserInfo>
    </SharedWithUsers>
    <lcf76f155ced4ddcb4097134ff3c332f xmlns="f270ce03-1363-4fe9-9aed-7bc851c5985f">
      <Terms xmlns="http://schemas.microsoft.com/office/infopath/2007/PartnerControls"/>
    </lcf76f155ced4ddcb4097134ff3c332f>
    <TaxCatchAll xmlns="12c1d019-452c-4f5f-9397-ffc6d392f7a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81AD1E2B7C7E2428893823204E31919" ma:contentTypeVersion="16" ma:contentTypeDescription="Create a new document." ma:contentTypeScope="" ma:versionID="7f94575df84bc08a09a658150960c43c">
  <xsd:schema xmlns:xsd="http://www.w3.org/2001/XMLSchema" xmlns:xs="http://www.w3.org/2001/XMLSchema" xmlns:p="http://schemas.microsoft.com/office/2006/metadata/properties" xmlns:ns2="f270ce03-1363-4fe9-9aed-7bc851c5985f" xmlns:ns3="58da7824-5a4b-43cd-8f48-cc2657875b68" xmlns:ns4="12c1d019-452c-4f5f-9397-ffc6d392f7a1" targetNamespace="http://schemas.microsoft.com/office/2006/metadata/properties" ma:root="true" ma:fieldsID="3345a0f7d0c5e3aefb9c0e40f7d4bcfa" ns2:_="" ns3:_="" ns4:_="">
    <xsd:import namespace="f270ce03-1363-4fe9-9aed-7bc851c5985f"/>
    <xsd:import namespace="58da7824-5a4b-43cd-8f48-cc2657875b68"/>
    <xsd:import namespace="12c1d019-452c-4f5f-9397-ffc6d392f7a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lcf76f155ced4ddcb4097134ff3c332f" minOccurs="0"/>
                <xsd:element ref="ns4:TaxCatchAll"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70ce03-1363-4fe9-9aed-7bc851c598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d0da81f9-6af2-4f4e-af6b-6c9f66f5c411"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8da7824-5a4b-43cd-8f48-cc2657875b68"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2c1d019-452c-4f5f-9397-ffc6d392f7a1"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d9443fee-77ae-4566-9f9b-efa975866342}" ma:internalName="TaxCatchAll" ma:showField="CatchAllData" ma:web="58da7824-5a4b-43cd-8f48-cc2657875b6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02D303F-D907-46FB-8111-352B376A352D}">
  <ds:schemaRefs>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schemas.microsoft.com/office/2006/documentManagement/types"/>
    <ds:schemaRef ds:uri="http://purl.org/dc/terms/"/>
    <ds:schemaRef ds:uri="f270ce03-1363-4fe9-9aed-7bc851c5985f"/>
    <ds:schemaRef ds:uri="http://purl.org/dc/dcmitype/"/>
    <ds:schemaRef ds:uri="12c1d019-452c-4f5f-9397-ffc6d392f7a1"/>
    <ds:schemaRef ds:uri="58da7824-5a4b-43cd-8f48-cc2657875b68"/>
    <ds:schemaRef ds:uri="http://www.w3.org/XML/1998/namespace"/>
  </ds:schemaRefs>
</ds:datastoreItem>
</file>

<file path=customXml/itemProps2.xml><?xml version="1.0" encoding="utf-8"?>
<ds:datastoreItem xmlns:ds="http://schemas.openxmlformats.org/officeDocument/2006/customXml" ds:itemID="{67595771-B6DA-41B5-8DD0-5E649169CAF8}">
  <ds:schemaRefs>
    <ds:schemaRef ds:uri="http://schemas.microsoft.com/sharepoint/v3/contenttype/forms"/>
  </ds:schemaRefs>
</ds:datastoreItem>
</file>

<file path=customXml/itemProps3.xml><?xml version="1.0" encoding="utf-8"?>
<ds:datastoreItem xmlns:ds="http://schemas.openxmlformats.org/officeDocument/2006/customXml" ds:itemID="{34671DA0-D9AB-46F0-9908-366F9D92ED5E}">
  <ds:schemaRefs>
    <ds:schemaRef ds:uri="12c1d019-452c-4f5f-9397-ffc6d392f7a1"/>
    <ds:schemaRef ds:uri="58da7824-5a4b-43cd-8f48-cc2657875b68"/>
    <ds:schemaRef ds:uri="f270ce03-1363-4fe9-9aed-7bc851c5985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342</TotalTime>
  <Words>2763</Words>
  <Application>Microsoft Office PowerPoint</Application>
  <PresentationFormat>Widescreen</PresentationFormat>
  <Paragraphs>333</Paragraphs>
  <Slides>48</Slides>
  <Notes>31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48</vt:i4>
      </vt:variant>
    </vt:vector>
  </HeadingPairs>
  <TitlesOfParts>
    <vt:vector size="55" baseType="lpstr">
      <vt:lpstr>Aptos</vt:lpstr>
      <vt:lpstr>Aptos Black</vt:lpstr>
      <vt:lpstr>Aptos Display</vt:lpstr>
      <vt:lpstr>Arial</vt:lpstr>
      <vt:lpstr>Calibri</vt:lpstr>
      <vt:lpstr>Noto Sans Symbols</vt:lpstr>
      <vt:lpstr>Office Theme</vt:lpstr>
      <vt:lpstr>  Treasurer Training</vt:lpstr>
      <vt:lpstr>Treasurers and Banking</vt:lpstr>
      <vt:lpstr>The Role of Treasurer</vt:lpstr>
      <vt:lpstr>Bank Accounts</vt:lpstr>
      <vt:lpstr>Signatories</vt:lpstr>
      <vt:lpstr>Account Keeping</vt:lpstr>
      <vt:lpstr>PowerPoint Presentation</vt:lpstr>
      <vt:lpstr>Cash Book Examples</vt:lpstr>
      <vt:lpstr>Records</vt:lpstr>
      <vt:lpstr>Treasurer’s Report</vt:lpstr>
      <vt:lpstr>The Annual Audit</vt:lpstr>
      <vt:lpstr>Financial Practices</vt:lpstr>
      <vt:lpstr>Permissible Use of Funds</vt:lpstr>
      <vt:lpstr>PowerPoint Presentation</vt:lpstr>
      <vt:lpstr>Cash Management</vt:lpstr>
      <vt:lpstr>Reimbursements</vt:lpstr>
      <vt:lpstr>Fixed Assets</vt:lpstr>
      <vt:lpstr>Charitable Donations</vt:lpstr>
      <vt:lpstr>Financial Practices</vt:lpstr>
      <vt:lpstr>PowerPoint Presentation</vt:lpstr>
      <vt:lpstr>PowerPoint Presentation</vt:lpstr>
      <vt:lpstr>PowerPoint Presentation</vt:lpstr>
      <vt:lpstr>Events</vt:lpstr>
      <vt:lpstr>PowerPoint Presentation</vt:lpstr>
      <vt:lpstr>PowerPoint Presentation</vt:lpstr>
      <vt:lpstr>PowerPoint Presentation</vt:lpstr>
      <vt:lpstr>Funding</vt:lpstr>
      <vt:lpstr>PowerPoint Presentation</vt:lpstr>
      <vt:lpstr>PowerPoint Presentation</vt:lpstr>
      <vt:lpstr>PowerPoint Presentation</vt:lpstr>
      <vt:lpstr>The Grant Form</vt:lpstr>
      <vt:lpstr>The Grant Form</vt:lpstr>
      <vt:lpstr>The Grant Form</vt:lpstr>
      <vt:lpstr>The Societies Committee’s Funds Terms of Reference</vt:lpstr>
      <vt:lpstr>The Societies Committee’s Funds Terms of Reference</vt:lpstr>
      <vt:lpstr>Freshers’ Fund</vt:lpstr>
      <vt:lpstr>Societies Committee Loans</vt:lpstr>
      <vt:lpstr>Other Funds</vt:lpstr>
      <vt:lpstr>Financial Practices</vt:lpstr>
      <vt:lpstr>PowerPoint Presentation</vt:lpstr>
      <vt:lpstr>Good Mitigation Practices</vt:lpstr>
      <vt:lpstr>Reporting Fraud</vt:lpstr>
      <vt:lpstr>PowerPoint Presentation</vt:lpstr>
      <vt:lpstr>What to do if you receive Email Fraud!</vt:lpstr>
      <vt:lpstr>Financial Practices</vt:lpstr>
      <vt:lpstr>Core Responsibilities</vt:lpstr>
      <vt:lpstr>Last, But Not Least: KEY CONTACTS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Society Treasurer’s Training</dc:title>
  <dc:creator>Markus Stanley Lee</dc:creator>
  <cp:lastModifiedBy>Jacob Carey</cp:lastModifiedBy>
  <cp:revision>3</cp:revision>
  <dcterms:created xsi:type="dcterms:W3CDTF">2019-03-18T15:23:20Z</dcterms:created>
  <dcterms:modified xsi:type="dcterms:W3CDTF">2024-10-07T14:19:33Z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0x010100581AD1E2B7C7E2428893823204E31919</vt:lpwstr>
  </property>
  <property fmtid="{D5CDD505-2E9C-101B-9397-08002B2CF9AE}" pid="3" name="MediaServiceImageTags">
    <vt:lpwstr/>
  </property>
</Properties>
</file>