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7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t/fQChVIUTHAyU2DwBXNgLm7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0627E-ECF1-4A1A-9E40-C31FD70D8A5B}" v="3" dt="2022-03-24T16:16:54.902"/>
    <p1510:client id="{6BB77981-D1E8-485B-9F48-6B671033D998}" v="272" dt="2022-03-24T08:42:12.116"/>
    <p1510:client id="{6BBE7DBB-8FB2-49EB-8D2C-47F9FCCEBB08}" v="39" dt="2021-04-23T12:30:51.718"/>
    <p1510:client id="{91CEA649-03C3-4233-AB59-43AAAA7AFC42}" v="37" dt="2021-04-23T09:57:38.803"/>
    <p1510:client id="{F369FA77-730D-4F8E-821E-4E51B1512696}" v="20" dt="2021-04-23T10:07:19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 Kitchens" userId="S::ak287@st-andrews.ac.uk::5c536485-5686-400d-a3b0-ce647a564599" providerId="AD" clId="Web-{3EA0627E-ECF1-4A1A-9E40-C31FD70D8A5B}"/>
    <pc:docChg chg="modSld">
      <pc:chgData name="Avery Kitchens" userId="S::ak287@st-andrews.ac.uk::5c536485-5686-400d-a3b0-ce647a564599" providerId="AD" clId="Web-{3EA0627E-ECF1-4A1A-9E40-C31FD70D8A5B}" dt="2022-03-24T16:16:54.902" v="2" actId="20577"/>
      <pc:docMkLst>
        <pc:docMk/>
      </pc:docMkLst>
      <pc:sldChg chg="modSp">
        <pc:chgData name="Avery Kitchens" userId="S::ak287@st-andrews.ac.uk::5c536485-5686-400d-a3b0-ce647a564599" providerId="AD" clId="Web-{3EA0627E-ECF1-4A1A-9E40-C31FD70D8A5B}" dt="2022-03-24T16:16:54.902" v="2" actId="20577"/>
        <pc:sldMkLst>
          <pc:docMk/>
          <pc:sldMk cId="0" sldId="288"/>
        </pc:sldMkLst>
        <pc:spChg chg="mod">
          <ac:chgData name="Avery Kitchens" userId="S::ak287@st-andrews.ac.uk::5c536485-5686-400d-a3b0-ce647a564599" providerId="AD" clId="Web-{3EA0627E-ECF1-4A1A-9E40-C31FD70D8A5B}" dt="2022-03-24T16:16:54.902" v="2" actId="20577"/>
          <ac:spMkLst>
            <pc:docMk/>
            <pc:sldMk cId="0" sldId="288"/>
            <ac:spMk id="331" creationId="{00000000-0000-0000-0000-000000000000}"/>
          </ac:spMkLst>
        </pc:spChg>
      </pc:sldChg>
    </pc:docChg>
  </pc:docChgLst>
  <pc:docChgLst>
    <pc:chgData name="Avery Kitchens" userId="S::ak287@st-andrews.ac.uk::5c536485-5686-400d-a3b0-ce647a564599" providerId="AD" clId="Web-{91CEA649-03C3-4233-AB59-43AAAA7AFC42}"/>
    <pc:docChg chg="modSld">
      <pc:chgData name="Avery Kitchens" userId="S::ak287@st-andrews.ac.uk::5c536485-5686-400d-a3b0-ce647a564599" providerId="AD" clId="Web-{91CEA649-03C3-4233-AB59-43AAAA7AFC42}" dt="2021-04-23T09:57:38.803" v="16" actId="20577"/>
      <pc:docMkLst>
        <pc:docMk/>
      </pc:docMkLst>
      <pc:sldChg chg="modSp">
        <pc:chgData name="Avery Kitchens" userId="S::ak287@st-andrews.ac.uk::5c536485-5686-400d-a3b0-ce647a564599" providerId="AD" clId="Web-{91CEA649-03C3-4233-AB59-43AAAA7AFC42}" dt="2021-04-23T09:55:47.817" v="5" actId="20577"/>
        <pc:sldMkLst>
          <pc:docMk/>
          <pc:sldMk cId="0" sldId="256"/>
        </pc:sldMkLst>
        <pc:spChg chg="mod">
          <ac:chgData name="Avery Kitchens" userId="S::ak287@st-andrews.ac.uk::5c536485-5686-400d-a3b0-ce647a564599" providerId="AD" clId="Web-{91CEA649-03C3-4233-AB59-43AAAA7AFC42}" dt="2021-04-23T09:55:47.817" v="5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Avery Kitchens" userId="S::ak287@st-andrews.ac.uk::5c536485-5686-400d-a3b0-ce647a564599" providerId="AD" clId="Web-{91CEA649-03C3-4233-AB59-43AAAA7AFC42}" dt="2021-04-23T09:55:41.754" v="3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91CEA649-03C3-4233-AB59-43AAAA7AFC42}" dt="2021-04-23T09:55:58.739" v="8" actId="20577"/>
        <pc:sldMkLst>
          <pc:docMk/>
          <pc:sldMk cId="0" sldId="258"/>
        </pc:sldMkLst>
        <pc:spChg chg="mod">
          <ac:chgData name="Avery Kitchens" userId="S::ak287@st-andrews.ac.uk::5c536485-5686-400d-a3b0-ce647a564599" providerId="AD" clId="Web-{91CEA649-03C3-4233-AB59-43AAAA7AFC42}" dt="2021-04-23T09:55:58.739" v="8" actId="20577"/>
          <ac:spMkLst>
            <pc:docMk/>
            <pc:sldMk cId="0" sldId="258"/>
            <ac:spMk id="107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91CEA649-03C3-4233-AB59-43AAAA7AFC42}" dt="2021-04-23T09:57:27.100" v="13" actId="20577"/>
        <pc:sldMkLst>
          <pc:docMk/>
          <pc:sldMk cId="0" sldId="293"/>
        </pc:sldMkLst>
        <pc:spChg chg="mod">
          <ac:chgData name="Avery Kitchens" userId="S::ak287@st-andrews.ac.uk::5c536485-5686-400d-a3b0-ce647a564599" providerId="AD" clId="Web-{91CEA649-03C3-4233-AB59-43AAAA7AFC42}" dt="2021-04-23T09:57:27.100" v="13" actId="20577"/>
          <ac:spMkLst>
            <pc:docMk/>
            <pc:sldMk cId="0" sldId="293"/>
            <ac:spMk id="369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91CEA649-03C3-4233-AB59-43AAAA7AFC42}" dt="2021-04-23T09:57:38.803" v="16" actId="20577"/>
        <pc:sldMkLst>
          <pc:docMk/>
          <pc:sldMk cId="0" sldId="297"/>
        </pc:sldMkLst>
        <pc:spChg chg="mod">
          <ac:chgData name="Avery Kitchens" userId="S::ak287@st-andrews.ac.uk::5c536485-5686-400d-a3b0-ce647a564599" providerId="AD" clId="Web-{91CEA649-03C3-4233-AB59-43AAAA7AFC42}" dt="2021-04-23T09:57:38.803" v="16" actId="20577"/>
          <ac:spMkLst>
            <pc:docMk/>
            <pc:sldMk cId="0" sldId="297"/>
            <ac:spMk id="404" creationId="{00000000-0000-0000-0000-000000000000}"/>
          </ac:spMkLst>
        </pc:spChg>
      </pc:sldChg>
    </pc:docChg>
  </pc:docChgLst>
  <pc:docChgLst>
    <pc:chgData name="Avery Kitchens" userId="S::ak287@st-andrews.ac.uk::5c536485-5686-400d-a3b0-ce647a564599" providerId="AD" clId="Web-{6BBE7DBB-8FB2-49EB-8D2C-47F9FCCEBB08}"/>
    <pc:docChg chg="modSld">
      <pc:chgData name="Avery Kitchens" userId="S::ak287@st-andrews.ac.uk::5c536485-5686-400d-a3b0-ce647a564599" providerId="AD" clId="Web-{6BBE7DBB-8FB2-49EB-8D2C-47F9FCCEBB08}" dt="2021-04-23T12:30:51.531" v="18" actId="20577"/>
      <pc:docMkLst>
        <pc:docMk/>
      </pc:docMkLst>
      <pc:sldChg chg="modSp">
        <pc:chgData name="Avery Kitchens" userId="S::ak287@st-andrews.ac.uk::5c536485-5686-400d-a3b0-ce647a564599" providerId="AD" clId="Web-{6BBE7DBB-8FB2-49EB-8D2C-47F9FCCEBB08}" dt="2021-04-23T12:30:51.531" v="18" actId="20577"/>
        <pc:sldMkLst>
          <pc:docMk/>
          <pc:sldMk cId="0" sldId="258"/>
        </pc:sldMkLst>
        <pc:spChg chg="mod">
          <ac:chgData name="Avery Kitchens" userId="S::ak287@st-andrews.ac.uk::5c536485-5686-400d-a3b0-ce647a564599" providerId="AD" clId="Web-{6BBE7DBB-8FB2-49EB-8D2C-47F9FCCEBB08}" dt="2021-04-23T12:30:51.531" v="18" actId="20577"/>
          <ac:spMkLst>
            <pc:docMk/>
            <pc:sldMk cId="0" sldId="258"/>
            <ac:spMk id="107" creationId="{00000000-0000-0000-0000-000000000000}"/>
          </ac:spMkLst>
        </pc:spChg>
      </pc:sldChg>
    </pc:docChg>
  </pc:docChgLst>
  <pc:docChgLst>
    <pc:chgData name="Avery Kitchens" userId="S::ak287@st-andrews.ac.uk::5c536485-5686-400d-a3b0-ce647a564599" providerId="AD" clId="Web-{6BB77981-D1E8-485B-9F48-6B671033D998}"/>
    <pc:docChg chg="delSld modSld">
      <pc:chgData name="Avery Kitchens" userId="S::ak287@st-andrews.ac.uk::5c536485-5686-400d-a3b0-ce647a564599" providerId="AD" clId="Web-{6BB77981-D1E8-485B-9F48-6B671033D998}" dt="2022-03-24T08:42:11.570" v="266" actId="20577"/>
      <pc:docMkLst>
        <pc:docMk/>
      </pc:docMkLst>
      <pc:sldChg chg="modSp">
        <pc:chgData name="Avery Kitchens" userId="S::ak287@st-andrews.ac.uk::5c536485-5686-400d-a3b0-ce647a564599" providerId="AD" clId="Web-{6BB77981-D1E8-485B-9F48-6B671033D998}" dt="2022-03-24T08:18:04.706" v="4" actId="20577"/>
        <pc:sldMkLst>
          <pc:docMk/>
          <pc:sldMk cId="0" sldId="256"/>
        </pc:sldMkLst>
        <pc:spChg chg="mod">
          <ac:chgData name="Avery Kitchens" userId="S::ak287@st-andrews.ac.uk::5c536485-5686-400d-a3b0-ce647a564599" providerId="AD" clId="Web-{6BB77981-D1E8-485B-9F48-6B671033D998}" dt="2022-03-24T08:17:59.331" v="3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Avery Kitchens" userId="S::ak287@st-andrews.ac.uk::5c536485-5686-400d-a3b0-ce647a564599" providerId="AD" clId="Web-{6BB77981-D1E8-485B-9F48-6B671033D998}" dt="2022-03-24T08:18:04.706" v="4" actId="20577"/>
          <ac:spMkLst>
            <pc:docMk/>
            <pc:sldMk cId="0" sldId="256"/>
            <ac:spMk id="90" creationId="{00000000-0000-0000-0000-000000000000}"/>
          </ac:spMkLst>
        </pc:spChg>
      </pc:sldChg>
      <pc:sldChg chg="del">
        <pc:chgData name="Avery Kitchens" userId="S::ak287@st-andrews.ac.uk::5c536485-5686-400d-a3b0-ce647a564599" providerId="AD" clId="Web-{6BB77981-D1E8-485B-9F48-6B671033D998}" dt="2022-03-24T08:18:14.503" v="5"/>
        <pc:sldMkLst>
          <pc:docMk/>
          <pc:sldMk cId="0" sldId="258"/>
        </pc:sldMkLst>
      </pc:sldChg>
      <pc:sldChg chg="modSp">
        <pc:chgData name="Avery Kitchens" userId="S::ak287@st-andrews.ac.uk::5c536485-5686-400d-a3b0-ce647a564599" providerId="AD" clId="Web-{6BB77981-D1E8-485B-9F48-6B671033D998}" dt="2022-03-24T08:18:58.879" v="18" actId="20577"/>
        <pc:sldMkLst>
          <pc:docMk/>
          <pc:sldMk cId="0" sldId="259"/>
        </pc:sldMkLst>
        <pc:spChg chg="mod">
          <ac:chgData name="Avery Kitchens" userId="S::ak287@st-andrews.ac.uk::5c536485-5686-400d-a3b0-ce647a564599" providerId="AD" clId="Web-{6BB77981-D1E8-485B-9F48-6B671033D998}" dt="2022-03-24T08:18:58.879" v="18" actId="20577"/>
          <ac:spMkLst>
            <pc:docMk/>
            <pc:sldMk cId="0" sldId="259"/>
            <ac:spMk id="116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18:40.285" v="15" actId="20577"/>
        <pc:sldMkLst>
          <pc:docMk/>
          <pc:sldMk cId="0" sldId="260"/>
        </pc:sldMkLst>
        <pc:spChg chg="mod">
          <ac:chgData name="Avery Kitchens" userId="S::ak287@st-andrews.ac.uk::5c536485-5686-400d-a3b0-ce647a564599" providerId="AD" clId="Web-{6BB77981-D1E8-485B-9F48-6B671033D998}" dt="2022-03-24T08:18:40.285" v="15" actId="20577"/>
          <ac:spMkLst>
            <pc:docMk/>
            <pc:sldMk cId="0" sldId="260"/>
            <ac:spMk id="123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19:34.130" v="51" actId="20577"/>
        <pc:sldMkLst>
          <pc:docMk/>
          <pc:sldMk cId="0" sldId="263"/>
        </pc:sldMkLst>
        <pc:spChg chg="mod">
          <ac:chgData name="Avery Kitchens" userId="S::ak287@st-andrews.ac.uk::5c536485-5686-400d-a3b0-ce647a564599" providerId="AD" clId="Web-{6BB77981-D1E8-485B-9F48-6B671033D998}" dt="2022-03-24T08:19:34.130" v="51" actId="20577"/>
          <ac:spMkLst>
            <pc:docMk/>
            <pc:sldMk cId="0" sldId="263"/>
            <ac:spMk id="147" creationId="{00000000-0000-0000-0000-000000000000}"/>
          </ac:spMkLst>
        </pc:spChg>
      </pc:sldChg>
      <pc:sldChg chg="del">
        <pc:chgData name="Avery Kitchens" userId="S::ak287@st-andrews.ac.uk::5c536485-5686-400d-a3b0-ce647a564599" providerId="AD" clId="Web-{6BB77981-D1E8-485B-9F48-6B671033D998}" dt="2022-03-24T08:19:08.567" v="19"/>
        <pc:sldMkLst>
          <pc:docMk/>
          <pc:sldMk cId="0" sldId="265"/>
        </pc:sldMkLst>
      </pc:sldChg>
      <pc:sldChg chg="modSp">
        <pc:chgData name="Avery Kitchens" userId="S::ak287@st-andrews.ac.uk::5c536485-5686-400d-a3b0-ce647a564599" providerId="AD" clId="Web-{6BB77981-D1E8-485B-9F48-6B671033D998}" dt="2022-03-24T08:19:52.553" v="53" actId="20577"/>
        <pc:sldMkLst>
          <pc:docMk/>
          <pc:sldMk cId="0" sldId="268"/>
        </pc:sldMkLst>
        <pc:spChg chg="mod">
          <ac:chgData name="Avery Kitchens" userId="S::ak287@st-andrews.ac.uk::5c536485-5686-400d-a3b0-ce647a564599" providerId="AD" clId="Web-{6BB77981-D1E8-485B-9F48-6B671033D998}" dt="2022-03-24T08:19:52.553" v="53" actId="20577"/>
          <ac:spMkLst>
            <pc:docMk/>
            <pc:sldMk cId="0" sldId="268"/>
            <ac:spMk id="184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20:27.725" v="63" actId="20577"/>
        <pc:sldMkLst>
          <pc:docMk/>
          <pc:sldMk cId="0" sldId="272"/>
        </pc:sldMkLst>
        <pc:spChg chg="mod">
          <ac:chgData name="Avery Kitchens" userId="S::ak287@st-andrews.ac.uk::5c536485-5686-400d-a3b0-ce647a564599" providerId="AD" clId="Web-{6BB77981-D1E8-485B-9F48-6B671033D998}" dt="2022-03-24T08:20:27.725" v="63" actId="20577"/>
          <ac:spMkLst>
            <pc:docMk/>
            <pc:sldMk cId="0" sldId="272"/>
            <ac:spMk id="212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21:06.726" v="66" actId="20577"/>
        <pc:sldMkLst>
          <pc:docMk/>
          <pc:sldMk cId="0" sldId="273"/>
        </pc:sldMkLst>
        <pc:spChg chg="mod">
          <ac:chgData name="Avery Kitchens" userId="S::ak287@st-andrews.ac.uk::5c536485-5686-400d-a3b0-ce647a564599" providerId="AD" clId="Web-{6BB77981-D1E8-485B-9F48-6B671033D998}" dt="2022-03-24T08:21:06.726" v="66" actId="20577"/>
          <ac:spMkLst>
            <pc:docMk/>
            <pc:sldMk cId="0" sldId="273"/>
            <ac:spMk id="219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22:39.682" v="110" actId="20577"/>
        <pc:sldMkLst>
          <pc:docMk/>
          <pc:sldMk cId="0" sldId="281"/>
        </pc:sldMkLst>
        <pc:spChg chg="mod">
          <ac:chgData name="Avery Kitchens" userId="S::ak287@st-andrews.ac.uk::5c536485-5686-400d-a3b0-ce647a564599" providerId="AD" clId="Web-{6BB77981-D1E8-485B-9F48-6B671033D998}" dt="2022-03-24T08:22:39.682" v="110" actId="20577"/>
          <ac:spMkLst>
            <pc:docMk/>
            <pc:sldMk cId="0" sldId="281"/>
            <ac:spMk id="279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23:54.730" v="197" actId="20577"/>
        <pc:sldMkLst>
          <pc:docMk/>
          <pc:sldMk cId="0" sldId="283"/>
        </pc:sldMkLst>
        <pc:spChg chg="mod">
          <ac:chgData name="Avery Kitchens" userId="S::ak287@st-andrews.ac.uk::5c536485-5686-400d-a3b0-ce647a564599" providerId="AD" clId="Web-{6BB77981-D1E8-485B-9F48-6B671033D998}" dt="2022-03-24T08:23:54.730" v="197" actId="20577"/>
          <ac:spMkLst>
            <pc:docMk/>
            <pc:sldMk cId="0" sldId="283"/>
            <ac:spMk id="296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24:05.684" v="199" actId="20577"/>
        <pc:sldMkLst>
          <pc:docMk/>
          <pc:sldMk cId="0" sldId="284"/>
        </pc:sldMkLst>
        <pc:spChg chg="mod">
          <ac:chgData name="Avery Kitchens" userId="S::ak287@st-andrews.ac.uk::5c536485-5686-400d-a3b0-ce647a564599" providerId="AD" clId="Web-{6BB77981-D1E8-485B-9F48-6B671033D998}" dt="2022-03-24T08:24:05.684" v="199" actId="20577"/>
          <ac:spMkLst>
            <pc:docMk/>
            <pc:sldMk cId="0" sldId="284"/>
            <ac:spMk id="303" creationId="{00000000-0000-0000-0000-000000000000}"/>
          </ac:spMkLst>
        </pc:spChg>
      </pc:sldChg>
      <pc:sldChg chg="del">
        <pc:chgData name="Avery Kitchens" userId="S::ak287@st-andrews.ac.uk::5c536485-5686-400d-a3b0-ce647a564599" providerId="AD" clId="Web-{6BB77981-D1E8-485B-9F48-6B671033D998}" dt="2022-03-24T08:24:20.231" v="200"/>
        <pc:sldMkLst>
          <pc:docMk/>
          <pc:sldMk cId="0" sldId="287"/>
        </pc:sldMkLst>
      </pc:sldChg>
      <pc:sldChg chg="modSp">
        <pc:chgData name="Avery Kitchens" userId="S::ak287@st-andrews.ac.uk::5c536485-5686-400d-a3b0-ce647a564599" providerId="AD" clId="Web-{6BB77981-D1E8-485B-9F48-6B671033D998}" dt="2022-03-24T08:25:27.514" v="205" actId="20577"/>
        <pc:sldMkLst>
          <pc:docMk/>
          <pc:sldMk cId="0" sldId="288"/>
        </pc:sldMkLst>
        <pc:spChg chg="mod">
          <ac:chgData name="Avery Kitchens" userId="S::ak287@st-andrews.ac.uk::5c536485-5686-400d-a3b0-ce647a564599" providerId="AD" clId="Web-{6BB77981-D1E8-485B-9F48-6B671033D998}" dt="2022-03-24T08:24:27.153" v="203" actId="20577"/>
          <ac:spMkLst>
            <pc:docMk/>
            <pc:sldMk cId="0" sldId="288"/>
            <ac:spMk id="329" creationId="{00000000-0000-0000-0000-000000000000}"/>
          </ac:spMkLst>
        </pc:spChg>
        <pc:spChg chg="mod">
          <ac:chgData name="Avery Kitchens" userId="S::ak287@st-andrews.ac.uk::5c536485-5686-400d-a3b0-ce647a564599" providerId="AD" clId="Web-{6BB77981-D1E8-485B-9F48-6B671033D998}" dt="2022-03-24T08:25:27.514" v="205" actId="20577"/>
          <ac:spMkLst>
            <pc:docMk/>
            <pc:sldMk cId="0" sldId="288"/>
            <ac:spMk id="331" creationId="{00000000-0000-0000-0000-000000000000}"/>
          </ac:spMkLst>
        </pc:spChg>
      </pc:sldChg>
      <pc:sldChg chg="del">
        <pc:chgData name="Avery Kitchens" userId="S::ak287@st-andrews.ac.uk::5c536485-5686-400d-a3b0-ce647a564599" providerId="AD" clId="Web-{6BB77981-D1E8-485B-9F48-6B671033D998}" dt="2022-03-24T08:40:29.614" v="206"/>
        <pc:sldMkLst>
          <pc:docMk/>
          <pc:sldMk cId="0" sldId="293"/>
        </pc:sldMkLst>
      </pc:sldChg>
      <pc:sldChg chg="modSp">
        <pc:chgData name="Avery Kitchens" userId="S::ak287@st-andrews.ac.uk::5c536485-5686-400d-a3b0-ce647a564599" providerId="AD" clId="Web-{6BB77981-D1E8-485B-9F48-6B671033D998}" dt="2022-03-24T08:40:58.427" v="213" actId="20577"/>
        <pc:sldMkLst>
          <pc:docMk/>
          <pc:sldMk cId="0" sldId="297"/>
        </pc:sldMkLst>
        <pc:spChg chg="mod">
          <ac:chgData name="Avery Kitchens" userId="S::ak287@st-andrews.ac.uk::5c536485-5686-400d-a3b0-ce647a564599" providerId="AD" clId="Web-{6BB77981-D1E8-485B-9F48-6B671033D998}" dt="2022-03-24T08:40:58.427" v="213" actId="20577"/>
          <ac:spMkLst>
            <pc:docMk/>
            <pc:sldMk cId="0" sldId="297"/>
            <ac:spMk id="404" creationId="{00000000-0000-0000-0000-000000000000}"/>
          </ac:spMkLst>
        </pc:spChg>
      </pc:sldChg>
      <pc:sldChg chg="modSp">
        <pc:chgData name="Avery Kitchens" userId="S::ak287@st-andrews.ac.uk::5c536485-5686-400d-a3b0-ce647a564599" providerId="AD" clId="Web-{6BB77981-D1E8-485B-9F48-6B671033D998}" dt="2022-03-24T08:42:11.570" v="266" actId="20577"/>
        <pc:sldMkLst>
          <pc:docMk/>
          <pc:sldMk cId="0" sldId="298"/>
        </pc:sldMkLst>
        <pc:spChg chg="mod">
          <ac:chgData name="Avery Kitchens" userId="S::ak287@st-andrews.ac.uk::5c536485-5686-400d-a3b0-ce647a564599" providerId="AD" clId="Web-{6BB77981-D1E8-485B-9F48-6B671033D998}" dt="2022-03-24T08:42:11.570" v="266" actId="20577"/>
          <ac:spMkLst>
            <pc:docMk/>
            <pc:sldMk cId="0" sldId="298"/>
            <ac:spMk id="412" creationId="{00000000-0000-0000-0000-000000000000}"/>
          </ac:spMkLst>
        </pc:spChg>
      </pc:sldChg>
    </pc:docChg>
  </pc:docChgLst>
  <pc:docChgLst>
    <pc:chgData name="Avery Kitchens" userId="S::ak287@st-andrews.ac.uk::5c536485-5686-400d-a3b0-ce647a564599" providerId="AD" clId="Web-{F369FA77-730D-4F8E-821E-4E51B1512696}"/>
    <pc:docChg chg="modSld">
      <pc:chgData name="Avery Kitchens" userId="S::ak287@st-andrews.ac.uk::5c536485-5686-400d-a3b0-ce647a564599" providerId="AD" clId="Web-{F369FA77-730D-4F8E-821E-4E51B1512696}" dt="2021-04-23T10:07:19.046" v="11" actId="20577"/>
      <pc:docMkLst>
        <pc:docMk/>
      </pc:docMkLst>
      <pc:sldChg chg="modSp">
        <pc:chgData name="Avery Kitchens" userId="S::ak287@st-andrews.ac.uk::5c536485-5686-400d-a3b0-ce647a564599" providerId="AD" clId="Web-{F369FA77-730D-4F8E-821E-4E51B1512696}" dt="2021-04-23T10:07:19.046" v="11" actId="20577"/>
        <pc:sldMkLst>
          <pc:docMk/>
          <pc:sldMk cId="0" sldId="297"/>
        </pc:sldMkLst>
        <pc:spChg chg="mod">
          <ac:chgData name="Avery Kitchens" userId="S::ak287@st-andrews.ac.uk::5c536485-5686-400d-a3b0-ce647a564599" providerId="AD" clId="Web-{F369FA77-730D-4F8E-821E-4E51B1512696}" dt="2021-04-23T10:07:19.046" v="11" actId="20577"/>
          <ac:spMkLst>
            <pc:docMk/>
            <pc:sldMk cId="0" sldId="297"/>
            <ac:spMk id="40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28ca6f83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28ca6f83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3c1d929c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83c1d929c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yourunion.net/activities/societies/manage/websit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yourunion.net/handbook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416378" y="3882031"/>
            <a:ext cx="869528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GB" sz="5400">
                <a:solidFill>
                  <a:schemeClr val="lt1"/>
                </a:solidFill>
              </a:rPr>
              <a:t>Society President’s Training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0327278" y="5665914"/>
            <a:ext cx="1904893" cy="4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GB" sz="2550" dirty="0">
                <a:solidFill>
                  <a:schemeClr val="lt1"/>
                </a:solidFill>
              </a:rPr>
              <a:t>2022 - 2023</a:t>
            </a:r>
            <a:endParaRPr sz="2550" dirty="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812876" y="86855"/>
            <a:ext cx="529878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St Andrews Students’ Association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Societies Committee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University of St Andrews Students’ Association is a registered charity (No. SC019883)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Committee Meetings</a:t>
            </a:r>
            <a:endParaRPr/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You must give at least </a:t>
            </a:r>
            <a:r>
              <a:rPr lang="en-GB">
                <a:solidFill>
                  <a:srgbClr val="FF0000"/>
                </a:solidFill>
              </a:rPr>
              <a:t>24 hours’ notice </a:t>
            </a:r>
            <a:r>
              <a:rPr lang="en-GB"/>
              <a:t>to committee members before holding a meeting.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The president does not have final say! You can vote on anything as a committee.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General Meetings</a:t>
            </a:r>
            <a:endParaRPr/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must give </a:t>
            </a:r>
            <a:r>
              <a:rPr lang="en-GB" dirty="0">
                <a:solidFill>
                  <a:srgbClr val="FF0000"/>
                </a:solidFill>
              </a:rPr>
              <a:t>14 days’ notice</a:t>
            </a:r>
            <a:r>
              <a:rPr lang="en-GB" dirty="0"/>
              <a:t> of any General Meeting to your society members and to the Societies Committee.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Email </a:t>
            </a:r>
            <a:r>
              <a:rPr lang="en-GB" dirty="0" err="1">
                <a:solidFill>
                  <a:srgbClr val="FF0000"/>
                </a:solidFill>
              </a:rPr>
              <a:t>socelect</a:t>
            </a:r>
            <a:r>
              <a:rPr lang="en-GB" dirty="0">
                <a:solidFill>
                  <a:srgbClr val="FF0000"/>
                </a:solidFill>
              </a:rPr>
              <a:t>@</a:t>
            </a:r>
            <a:endParaRPr dirty="0"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</a:t>
            </a:r>
            <a:r>
              <a:rPr lang="en-GB" u="sng" dirty="0"/>
              <a:t>must</a:t>
            </a:r>
            <a:r>
              <a:rPr lang="en-GB" dirty="0"/>
              <a:t> complete the AGM / EGM checklist, which will be emailed to you when you notify us.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Elections</a:t>
            </a:r>
            <a:endParaRPr/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Elections are done by </a:t>
            </a:r>
            <a:r>
              <a:rPr lang="en-GB">
                <a:solidFill>
                  <a:srgbClr val="FF0000"/>
                </a:solidFill>
              </a:rPr>
              <a:t>single transferable vote (STV)</a:t>
            </a:r>
            <a:r>
              <a:rPr lang="en-GB"/>
              <a:t>, unless your constitution says otherwise.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Only members who have paid membership </a:t>
            </a:r>
            <a:r>
              <a:rPr lang="en-GB">
                <a:solidFill>
                  <a:srgbClr val="FF0000"/>
                </a:solidFill>
              </a:rPr>
              <a:t>before notice </a:t>
            </a:r>
            <a:r>
              <a:rPr lang="en-GB"/>
              <a:t>was sent out can vote or stand for election.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Handovers</a:t>
            </a:r>
            <a:endParaRPr/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Talk to your predecessor!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If you’re a new society, turn to your neighbour and ask them for any tips / advice!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Try to keep a log of all the things you accomplished, how you accomplished them, and why it went well / poorly.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Disputes</a:t>
            </a:r>
            <a:endParaRPr/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The Association can arbitrate disputes between members and a society committee or between two societies.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If you have a dispute with an external organisation or individual, come seek advice from the Director of Student Development and Activities and/or email </a:t>
            </a:r>
            <a:r>
              <a:rPr lang="en-GB">
                <a:solidFill>
                  <a:srgbClr val="FF0000"/>
                </a:solidFill>
              </a:rPr>
              <a:t>dosda@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Union Website</a:t>
            </a:r>
            <a:endParaRPr/>
          </a:p>
        </p:txBody>
      </p:sp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must keep your society page up to date by:</a:t>
            </a:r>
            <a:endParaRPr dirty="0"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996950" lvl="1" indent="-539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Uploading your Constitution.</a:t>
            </a:r>
            <a:endParaRPr dirty="0"/>
          </a:p>
          <a:p>
            <a:pPr marL="996950" lvl="1" indent="-387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996950" lvl="1" indent="-539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Adding society contact details (i.e. email &amp; social media).</a:t>
            </a:r>
            <a:endParaRPr dirty="0"/>
          </a:p>
          <a:p>
            <a:pPr marL="996950" lvl="1" indent="-387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996950" lvl="1" indent="-539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GB" dirty="0"/>
              <a:t>Make sure your committee is up-to-date (this will also give committee members editing rights). Email </a:t>
            </a:r>
            <a:r>
              <a:rPr lang="en-GB" dirty="0" err="1"/>
              <a:t>unionweb</a:t>
            </a:r>
            <a:r>
              <a:rPr lang="en-GB" dirty="0"/>
              <a:t>@ with any website questions.</a:t>
            </a:r>
            <a:endParaRPr dirty="0"/>
          </a:p>
          <a:p>
            <a:pPr marL="6858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96950" lvl="1" indent="-5397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Writing a brief description of your society.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SzPts val="1100"/>
              <a:buNone/>
            </a:pPr>
            <a:r>
              <a:rPr lang="en-GB" sz="2400" b="1" dirty="0"/>
              <a:t>*Did you know the societies a – z page is constantly in the top viewed page on yourunion.net? So, please make sure your page is up-to-date!</a:t>
            </a:r>
            <a:endParaRPr sz="2400"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Union Website</a:t>
            </a:r>
            <a:endParaRPr/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222550" y="2506500"/>
            <a:ext cx="41472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Typical society webpage. Find out more about editing your page by visiting</a:t>
            </a:r>
            <a:endParaRPr dirty="0"/>
          </a:p>
          <a:p>
            <a:pPr marL="228600" indent="-50800">
              <a:spcBef>
                <a:spcPts val="0"/>
              </a:spcBef>
              <a:buNone/>
            </a:pPr>
            <a:r>
              <a:rPr lang="en-GB" dirty="0">
                <a:hlinkClick r:id="rId4"/>
              </a:rPr>
              <a:t>https://www.yourunion.net/activities/societies/manage/website/</a:t>
            </a:r>
            <a:r>
              <a:rPr lang="en-GB" dirty="0"/>
              <a:t>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0" name="Google Shape;2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550" y="1479450"/>
            <a:ext cx="7360944" cy="50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28ca6f839_1_0"/>
          <p:cNvSpPr txBox="1">
            <a:spLocks noGrp="1"/>
          </p:cNvSpPr>
          <p:nvPr>
            <p:ph type="title"/>
          </p:nvPr>
        </p:nvSpPr>
        <p:spPr>
          <a:xfrm>
            <a:off x="1743450" y="3650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Subcommittees</a:t>
            </a:r>
            <a:endParaRPr/>
          </a:p>
        </p:txBody>
      </p:sp>
      <p:sp>
        <p:nvSpPr>
          <p:cNvPr id="226" name="Google Shape;226;g828ca6f839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/>
              <a:t>You must declare all positions within subcommittees to socs@ during the re-affiliation process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92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/>
              <a:t>     You must also declare if your subcommittees have separate bank                        </a:t>
            </a:r>
            <a:r>
              <a:rPr lang="en-GB">
                <a:solidFill>
                  <a:srgbClr val="FFFFFF"/>
                </a:solidFill>
              </a:rPr>
              <a:t>….</a:t>
            </a:r>
            <a:r>
              <a:rPr lang="en-GB"/>
              <a:t>accounts to unionfinance@ and socs@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27" name="Google Shape;227;g828ca6f839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Banking</a:t>
            </a:r>
            <a:endParaRPr/>
          </a:p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Remove old signatures and add newly elected officers as signatories!</a:t>
            </a: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You should have at least 4 signatories.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Jillian Cowan (Cash Office Management Accountant)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Dave Whitton (General Manager)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At least 2 of your committee members (usually President and Treasurer)</a:t>
            </a:r>
            <a:endParaRPr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The mandate (bank form) needs to specify that at least 2 signatories are required for all expenditures.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Banking</a:t>
            </a:r>
            <a:endParaRPr/>
          </a:p>
        </p:txBody>
      </p:sp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If your society has </a:t>
            </a:r>
            <a:r>
              <a:rPr lang="en-GB">
                <a:solidFill>
                  <a:srgbClr val="FF0000"/>
                </a:solidFill>
              </a:rPr>
              <a:t>more than one</a:t>
            </a:r>
            <a:r>
              <a:rPr lang="en-GB"/>
              <a:t> bank account (including subgroups and subcommittees), you must declare them to the Societies Committee.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Email </a:t>
            </a:r>
            <a:r>
              <a:rPr lang="en-GB">
                <a:solidFill>
                  <a:srgbClr val="FF0000"/>
                </a:solidFill>
              </a:rPr>
              <a:t>socs@</a:t>
            </a:r>
            <a:r>
              <a:rPr lang="en-GB"/>
              <a:t>.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Declare them in the re-affiliation form.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Budgeting</a:t>
            </a:r>
            <a:endParaRPr/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Aim for all your events to make a small surplus.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Always include a contingency!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Ensure VAT is included in price quotes.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Project income and expenditure based on previous similar events.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Don’t expect to be able to hold every event for free!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Annual Audit</a:t>
            </a:r>
            <a:endParaRPr/>
          </a:p>
        </p:txBody>
      </p:sp>
      <p:pic>
        <p:nvPicPr>
          <p:cNvPr id="264" name="Google Shape;2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As part of the affiliation agreement, there will be one audit of financial records at the end of every academic year.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Bring in your books to audit to the Cash Office.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When handing in your books, please ensure your cash box is empty or has a maximum of £20 in it. This will need to be brought in to be checked along with your cash book, bank statements (last 7 years), cheque book, paying-in book, and catalogued receipts.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Funding</a:t>
            </a:r>
            <a:endParaRPr/>
          </a:p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As an affiliated society, you can apply for grants from the Societies Committee.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Fill out a grant form and a risk assessment for the event.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Go to the Societies Committee Office Hours.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Email </a:t>
            </a:r>
            <a:r>
              <a:rPr lang="en-GB">
                <a:solidFill>
                  <a:srgbClr val="FF0000"/>
                </a:solidFill>
              </a:rPr>
              <a:t>socgrant@ </a:t>
            </a:r>
            <a:r>
              <a:rPr lang="en-GB"/>
              <a:t>if you have any questions.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Bring receipts to the Cash Office to redeem your grant.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President or treasurer of the society must sign-off on grant receipt.</a:t>
            </a:r>
            <a:endParaRPr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If you are hosting a careers-based or employability event, you can apply to the </a:t>
            </a:r>
            <a:r>
              <a:rPr lang="en-GB">
                <a:solidFill>
                  <a:srgbClr val="FF0000"/>
                </a:solidFill>
              </a:rPr>
              <a:t>Employability Fund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Charitable Donations</a:t>
            </a: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50" dirty="0"/>
              <a:t>All charitable donations MUST go through the Cash Office!</a:t>
            </a:r>
            <a:endParaRPr sz="2550"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GB" sz="2200" dirty="0"/>
              <a:t>The Cash Office is open Mon – Fri 9am – 5pm.</a:t>
            </a:r>
            <a:endParaRPr sz="2200"/>
          </a:p>
          <a:p>
            <a:pPr marL="996950" lvl="1" indent="-3987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90"/>
              <a:buNone/>
            </a:pPr>
            <a:r>
              <a:rPr lang="en-GB" sz="2550" dirty="0">
                <a:solidFill>
                  <a:srgbClr val="FF0000"/>
                </a:solidFill>
              </a:rPr>
              <a:t>For Charitable Societies</a:t>
            </a:r>
            <a:endParaRPr sz="2550"/>
          </a:p>
          <a:p>
            <a:pPr marL="996950" lvl="1" indent="-3987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50" dirty="0"/>
              <a:t>If your event is raising awareness, then the Societies Committee can help fund your event.</a:t>
            </a:r>
            <a:endParaRPr sz="2550"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indent="-539750">
              <a:lnSpc>
                <a:spcPct val="100000"/>
              </a:lnSpc>
              <a:spcBef>
                <a:spcPts val="0"/>
              </a:spcBef>
              <a:buSzPts val="2590"/>
              <a:buFont typeface="Noto Sans Symbols"/>
              <a:buChar char="✔"/>
            </a:pPr>
            <a:r>
              <a:rPr lang="en-GB" sz="2550" dirty="0"/>
              <a:t>If your event is aimed at raising funds / donations for charitable organisations, the Societies Committee has £3,000 ringfenced through the Societies Fund to help fund these events.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lang="en-GB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/>
          </a:p>
        </p:txBody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Room Booking</a:t>
            </a:r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39750" indent="-539750">
              <a:lnSpc>
                <a:spcPct val="100000"/>
              </a:lnSpc>
              <a:spcBef>
                <a:spcPts val="0"/>
              </a:spcBef>
              <a:buSzPts val="2800"/>
              <a:buFont typeface="Noto Sans Symbols"/>
              <a:buChar char="✔"/>
            </a:pPr>
            <a:r>
              <a:rPr lang="en-GB" dirty="0"/>
              <a:t>Email </a:t>
            </a:r>
            <a:r>
              <a:rPr lang="en-GB" dirty="0" err="1">
                <a:solidFill>
                  <a:srgbClr val="FF0000"/>
                </a:solidFill>
              </a:rPr>
              <a:t>dosda</a:t>
            </a:r>
            <a:r>
              <a:rPr lang="en-GB" dirty="0">
                <a:solidFill>
                  <a:srgbClr val="FF0000"/>
                </a:solidFill>
              </a:rPr>
              <a:t>@ </a:t>
            </a:r>
            <a:r>
              <a:rPr lang="en-GB" dirty="0"/>
              <a:t>to get access to the Union’s room booking system. Your society's President and Treasurer will be added in May, but if you wish to have access earlier, email </a:t>
            </a:r>
            <a:r>
              <a:rPr lang="en-GB" dirty="0" err="1"/>
              <a:t>dosda</a:t>
            </a:r>
            <a:r>
              <a:rPr lang="en-GB" dirty="0"/>
              <a:t>@.</a:t>
            </a:r>
            <a:endParaRPr dirty="0"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indent="-539750">
              <a:lnSpc>
                <a:spcPct val="100000"/>
              </a:lnSpc>
              <a:spcBef>
                <a:spcPts val="0"/>
              </a:spcBef>
              <a:buSzPts val="2800"/>
              <a:buFont typeface="Noto Sans Symbols"/>
              <a:buChar char="✔"/>
            </a:pPr>
            <a:r>
              <a:rPr lang="en-GB" dirty="0"/>
              <a:t>Check the </a:t>
            </a:r>
            <a:r>
              <a:rPr lang="en-GB" dirty="0">
                <a:solidFill>
                  <a:srgbClr val="FF0000"/>
                </a:solidFill>
              </a:rPr>
              <a:t>Resource Booker </a:t>
            </a:r>
            <a:r>
              <a:rPr lang="en-GB" dirty="0"/>
              <a:t>to see if the space you want is available.</a:t>
            </a:r>
            <a:endParaRPr dirty="0"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can book for free up to </a:t>
            </a:r>
            <a:r>
              <a:rPr lang="en-GB" dirty="0">
                <a:solidFill>
                  <a:srgbClr val="FF0000"/>
                </a:solidFill>
              </a:rPr>
              <a:t>6 hours per week</a:t>
            </a:r>
            <a:r>
              <a:rPr lang="en-GB" dirty="0"/>
              <a:t>, £5 for each additional hour afterwards.</a:t>
            </a:r>
            <a:endParaRPr dirty="0"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must fill out a </a:t>
            </a:r>
            <a:r>
              <a:rPr lang="en-GB" dirty="0">
                <a:solidFill>
                  <a:srgbClr val="FF0000"/>
                </a:solidFill>
              </a:rPr>
              <a:t>Venue Booking Form </a:t>
            </a:r>
            <a:r>
              <a:rPr lang="en-GB" dirty="0"/>
              <a:t>to book a commercial venue (i.e. Sandy’s Bar, Beacon Bar, </a:t>
            </a:r>
            <a:r>
              <a:rPr lang="en-GB" dirty="0" err="1"/>
              <a:t>StAge</a:t>
            </a:r>
            <a:r>
              <a:rPr lang="en-GB" dirty="0"/>
              <a:t>, etc).</a:t>
            </a:r>
            <a:endParaRPr dirty="0"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Additional Venues</a:t>
            </a:r>
            <a:endParaRPr/>
          </a:p>
        </p:txBody>
      </p:sp>
      <p:pic>
        <p:nvPicPr>
          <p:cNvPr id="302" name="Google Shape;30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can book </a:t>
            </a:r>
            <a:r>
              <a:rPr lang="en-GB" dirty="0">
                <a:solidFill>
                  <a:srgbClr val="FF0000"/>
                </a:solidFill>
              </a:rPr>
              <a:t>university facilities </a:t>
            </a:r>
            <a:r>
              <a:rPr lang="en-GB" dirty="0"/>
              <a:t>as an affiliated society.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Please refer to union room booking guide.</a:t>
            </a:r>
            <a:endParaRPr dirty="0"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You can use </a:t>
            </a:r>
            <a:r>
              <a:rPr lang="en-GB" dirty="0">
                <a:solidFill>
                  <a:srgbClr val="FF0000"/>
                </a:solidFill>
              </a:rPr>
              <a:t>commercial venues</a:t>
            </a:r>
            <a:r>
              <a:rPr lang="en-GB" dirty="0"/>
              <a:t>, but be aware of terms and conditions such as minimum spend and hiring charges.</a:t>
            </a:r>
            <a:endParaRPr dirty="0"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endParaRPr lang="en-GB" dirty="0">
              <a:solidFill>
                <a:srgbClr val="FF0000"/>
              </a:solidFill>
            </a:endParaRPr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Public Liability Insurance</a:t>
            </a:r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>
                <a:solidFill>
                  <a:srgbClr val="FF0000"/>
                </a:solidFill>
              </a:rPr>
              <a:t>Public Liability Insurance </a:t>
            </a:r>
            <a:r>
              <a:rPr lang="en-GB"/>
              <a:t>is in place in the event that anything goes wrong.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However, your event may not insured if you fail to submit a detailed risk assessment!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Risk Assessments</a:t>
            </a:r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>
                <a:solidFill>
                  <a:srgbClr val="FF0000"/>
                </a:solidFill>
              </a:rPr>
              <a:t>General Risk Assessments (GRA) </a:t>
            </a:r>
            <a:r>
              <a:rPr lang="en-GB"/>
              <a:t>are due with affiliation.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>
                <a:solidFill>
                  <a:srgbClr val="FF0000"/>
                </a:solidFill>
              </a:rPr>
              <a:t>MUST </a:t>
            </a:r>
            <a:r>
              <a:rPr lang="en-GB"/>
              <a:t>cover all regular events for the society (including annual events).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Submit separate sheet of risk assessment for each regular event you host.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>
                <a:solidFill>
                  <a:srgbClr val="FF0000"/>
                </a:solidFill>
              </a:rPr>
              <a:t>Supplemental Risk Assessments (SRA)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>
                <a:solidFill>
                  <a:srgbClr val="FF0000"/>
                </a:solidFill>
              </a:rPr>
              <a:t>MUST</a:t>
            </a:r>
            <a:r>
              <a:rPr lang="en-GB"/>
              <a:t> be submitted </a:t>
            </a:r>
            <a:r>
              <a:rPr lang="en-GB">
                <a:solidFill>
                  <a:srgbClr val="FF0000"/>
                </a:solidFill>
              </a:rPr>
              <a:t>at least 2 weeks before</a:t>
            </a:r>
            <a:r>
              <a:rPr lang="en-GB"/>
              <a:t> any events that have not been included in your GRA.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One of your jobs is to ensure, as far as is possible, that risks are identified and mitigated during all society undertakings.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do you become an affiliated society?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List of 15 paid members</a:t>
            </a:r>
            <a:endParaRPr dirty="0"/>
          </a:p>
          <a:p>
            <a:pPr marL="539750" lvl="0" indent="-539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Constitution</a:t>
            </a:r>
            <a:endParaRPr/>
          </a:p>
          <a:p>
            <a:pPr marL="539750" lvl="0" indent="-539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General Risk Assessment (GRA)</a:t>
            </a:r>
            <a:endParaRPr/>
          </a:p>
          <a:p>
            <a:pPr marL="539750" lvl="0" indent="-539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Affiliation Agreement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Ents</a:t>
            </a:r>
            <a:endParaRPr dirty="0" err="1"/>
          </a:p>
        </p:txBody>
      </p:sp>
      <p:pic>
        <p:nvPicPr>
          <p:cNvPr id="330" name="Google Shape;3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Student Volunteers</a:t>
            </a:r>
            <a:endParaRPr dirty="0"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FF0000"/>
              </a:solidFill>
            </a:endParaRPr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They cover all aspects of venue / event set-up.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Lighting, sound, projects, etc.</a:t>
            </a:r>
            <a:endParaRPr dirty="0"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indent="-539750">
              <a:lnSpc>
                <a:spcPct val="110000"/>
              </a:lnSpc>
              <a:spcBef>
                <a:spcPts val="0"/>
              </a:spcBef>
              <a:buSzPts val="2800"/>
              <a:buFont typeface="Noto Sans Symbols"/>
              <a:buChar char="✔"/>
            </a:pPr>
            <a:r>
              <a:rPr lang="en-GB" dirty="0"/>
              <a:t>You must attend an </a:t>
            </a:r>
            <a:r>
              <a:rPr lang="en-GB" dirty="0" err="1"/>
              <a:t>Ents</a:t>
            </a:r>
            <a:r>
              <a:rPr lang="en-GB" dirty="0"/>
              <a:t> User Meeting </a:t>
            </a:r>
            <a:r>
              <a:rPr lang="en-GB" dirty="0">
                <a:solidFill>
                  <a:srgbClr val="FF0000"/>
                </a:solidFill>
              </a:rPr>
              <a:t>at least 2 weeks before </a:t>
            </a:r>
            <a:r>
              <a:rPr lang="en-GB" dirty="0"/>
              <a:t>the event.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Wednesdays at 1pm in the Meeting Room.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Email </a:t>
            </a:r>
            <a:r>
              <a:rPr lang="en-GB" dirty="0" err="1">
                <a:solidFill>
                  <a:srgbClr val="FF0000"/>
                </a:solidFill>
              </a:rPr>
              <a:t>ents</a:t>
            </a:r>
            <a:r>
              <a:rPr lang="en-GB" dirty="0">
                <a:solidFill>
                  <a:srgbClr val="FF0000"/>
                </a:solidFill>
              </a:rPr>
              <a:t>@ </a:t>
            </a:r>
            <a:r>
              <a:rPr lang="en-GB" dirty="0"/>
              <a:t>with any questions.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Planning</a:t>
            </a:r>
            <a:endParaRPr/>
          </a:p>
        </p:txBody>
      </p:sp>
      <p:pic>
        <p:nvPicPr>
          <p:cNvPr id="337" name="Google Shape;3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Check out the Union’s Events Guide.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en-GB" sz="2300" u="sng">
                <a:solidFill>
                  <a:schemeClr val="hlink"/>
                </a:solidFill>
                <a:hlinkClick r:id="rId4"/>
              </a:rPr>
              <a:t>yourunion.net/handbooks</a:t>
            </a:r>
            <a:r>
              <a:rPr lang="en-GB" sz="2300"/>
              <a:t> </a:t>
            </a:r>
            <a:endParaRPr sz="2300"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Any other questions about event planning, contact the Societies Committee.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Email </a:t>
            </a:r>
            <a:r>
              <a:rPr lang="en-GB">
                <a:solidFill>
                  <a:srgbClr val="FF0000"/>
                </a:solidFill>
              </a:rPr>
              <a:t>socs@</a:t>
            </a:r>
            <a:endParaRPr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99695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CEED and Careers Centre</a:t>
            </a:r>
            <a:endParaRPr/>
          </a:p>
        </p:txBody>
      </p:sp>
      <p:pic>
        <p:nvPicPr>
          <p:cNvPr id="344" name="Google Shape;3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CEED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Develop skills through the Professional Skills Curriculum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Identify specific skills relevant for committee positions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Society Professional Skills Awards, worth £200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Careers Centre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Connect you with alumni speakers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Speak at careers related events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Assist in organising venues</a:t>
            </a:r>
            <a:endParaRPr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/>
              <a:t>Publicise events</a:t>
            </a: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5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5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5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Union Societies Calendar</a:t>
            </a:r>
            <a:endParaRPr/>
          </a:p>
        </p:txBody>
      </p:sp>
      <p:pic>
        <p:nvPicPr>
          <p:cNvPr id="361" name="Google Shape;3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/>
              <a:t>There are a number of resources available to help publicise and plan your events. Visit yourunion.net/handbooks for further information about:</a:t>
            </a:r>
            <a:endParaRPr/>
          </a:p>
          <a:p>
            <a:pPr marL="228600" lvl="0" indent="0" algn="l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-GB"/>
              <a:t>Society and event promotion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-GB"/>
              <a:t>Your website profile and online events calendar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-GB"/>
              <a:t>Events planning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-GB"/>
              <a:t>And more!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en-GB"/>
              <a:t>All societies have the ability to add events, free tickets, create polls and more via your societies webpage.</a:t>
            </a:r>
            <a:endParaRPr/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96950" lvl="1" indent="-387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Design Team</a:t>
            </a:r>
            <a:endParaRPr/>
          </a:p>
        </p:txBody>
      </p:sp>
      <p:pic>
        <p:nvPicPr>
          <p:cNvPr id="376" name="Google Shape;37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83039" y="1816505"/>
            <a:ext cx="3830967" cy="383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53" y="2089052"/>
            <a:ext cx="3670408" cy="363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65820" y="1315330"/>
            <a:ext cx="3257992" cy="460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Copyright Infringement</a:t>
            </a:r>
            <a:endParaRPr/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You can get into legal trouble for using a copyrighted image.</a:t>
            </a: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Always do a reverse Google image search to find the source.</a:t>
            </a: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If photos are signed, contains the photographer name or has a watermark, ask the permission from the owner before you use it.</a:t>
            </a:r>
            <a:endParaRPr/>
          </a:p>
        </p:txBody>
      </p:sp>
      <p:pic>
        <p:nvPicPr>
          <p:cNvPr id="387" name="Google Shape;3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044" y="3157600"/>
            <a:ext cx="5698492" cy="212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Societies Committee</a:t>
            </a:r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0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Societies Committee</a:t>
            </a:r>
            <a:endParaRPr/>
          </a:p>
        </p:txBody>
      </p:sp>
      <p:pic>
        <p:nvPicPr>
          <p:cNvPr id="403" name="Google Shape;40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Student Volunteers.</a:t>
            </a:r>
            <a:endParaRPr dirty="0"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indent="-539750">
              <a:lnSpc>
                <a:spcPct val="110000"/>
              </a:lnSpc>
              <a:spcBef>
                <a:spcPts val="0"/>
              </a:spcBef>
              <a:buSzPts val="2800"/>
              <a:buFont typeface="Noto Sans Symbols"/>
              <a:buChar char="✔"/>
            </a:pPr>
            <a:r>
              <a:rPr lang="en-GB" dirty="0"/>
              <a:t>Office Hours are </a:t>
            </a:r>
            <a:r>
              <a:rPr lang="en-GB" dirty="0">
                <a:solidFill>
                  <a:srgbClr val="FF0000"/>
                </a:solidFill>
              </a:rPr>
              <a:t>by appointment</a:t>
            </a:r>
            <a:r>
              <a:rPr lang="en-GB" dirty="0"/>
              <a:t>. Email socs@ to book a slot</a:t>
            </a:r>
            <a:endParaRPr dirty="0"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dirty="0"/>
              <a:t>Contacts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General Enquiry: </a:t>
            </a:r>
            <a:r>
              <a:rPr lang="en-GB" dirty="0">
                <a:solidFill>
                  <a:srgbClr val="FF0000"/>
                </a:solidFill>
              </a:rPr>
              <a:t>socs@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Grants: </a:t>
            </a:r>
            <a:r>
              <a:rPr lang="en-GB" dirty="0" err="1">
                <a:solidFill>
                  <a:srgbClr val="FF0000"/>
                </a:solidFill>
              </a:rPr>
              <a:t>socgrant</a:t>
            </a:r>
            <a:r>
              <a:rPr lang="en-GB" dirty="0">
                <a:solidFill>
                  <a:srgbClr val="FF0000"/>
                </a:solidFill>
              </a:rPr>
              <a:t>@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Elections: </a:t>
            </a:r>
            <a:r>
              <a:rPr lang="en-GB" dirty="0" err="1">
                <a:solidFill>
                  <a:srgbClr val="FF0000"/>
                </a:solidFill>
              </a:rPr>
              <a:t>socelect</a:t>
            </a:r>
            <a:r>
              <a:rPr lang="en-GB" dirty="0">
                <a:solidFill>
                  <a:srgbClr val="FF0000"/>
                </a:solidFill>
              </a:rPr>
              <a:t>@</a:t>
            </a:r>
            <a:endParaRPr dirty="0"/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dirty="0"/>
              <a:t>Affiliations: </a:t>
            </a:r>
            <a:r>
              <a:rPr lang="en-GB" dirty="0" err="1">
                <a:solidFill>
                  <a:srgbClr val="FF0000"/>
                </a:solidFill>
              </a:rPr>
              <a:t>newsocs</a:t>
            </a:r>
            <a:r>
              <a:rPr lang="en-GB" dirty="0">
                <a:solidFill>
                  <a:srgbClr val="FF0000"/>
                </a:solidFill>
              </a:rPr>
              <a:t>@</a:t>
            </a:r>
            <a:endParaRPr dirty="0">
              <a:solidFill>
                <a:srgbClr val="FF0000"/>
              </a:solidFill>
            </a:endParaRPr>
          </a:p>
          <a:p>
            <a:pPr marL="996950" lvl="1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endParaRPr lang="en-GB" dirty="0">
              <a:solidFill>
                <a:srgbClr val="FF0000"/>
              </a:solidFill>
            </a:endParaRPr>
          </a:p>
          <a:p>
            <a:pPr marL="6858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Society Awards</a:t>
            </a:r>
            <a:endParaRPr/>
          </a:p>
        </p:txBody>
      </p:sp>
      <p:pic>
        <p:nvPicPr>
          <p:cNvPr id="410" name="Google Shape;4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2"/>
          <p:cNvSpPr txBox="1">
            <a:spLocks noGrp="1"/>
          </p:cNvSpPr>
          <p:nvPr>
            <p:ph type="body" idx="1"/>
          </p:nvPr>
        </p:nvSpPr>
        <p:spPr>
          <a:xfrm>
            <a:off x="838194" y="1383944"/>
            <a:ext cx="10515600" cy="1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Celebrates the positive impact societies have made on student life.</a:t>
            </a: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Awarded at the end of the year.</a:t>
            </a: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Includes cash prizes.</a:t>
            </a:r>
            <a:endParaRPr/>
          </a:p>
        </p:txBody>
      </p:sp>
      <p:sp>
        <p:nvSpPr>
          <p:cNvPr id="412" name="Google Shape;412;p42"/>
          <p:cNvSpPr txBox="1"/>
          <p:nvPr/>
        </p:nvSpPr>
        <p:spPr>
          <a:xfrm>
            <a:off x="1375825" y="2769996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39750" marR="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Society</a:t>
            </a:r>
            <a:endParaRPr dirty="0">
              <a:solidFill>
                <a:schemeClr val="dk1"/>
              </a:solidFill>
            </a:endParaRPr>
          </a:p>
          <a:p>
            <a:pPr marL="539750" marR="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Event</a:t>
            </a:r>
            <a:endParaRPr dirty="0">
              <a:solidFill>
                <a:schemeClr val="dk1"/>
              </a:solidFill>
            </a:endParaRPr>
          </a:p>
          <a:p>
            <a:pPr marL="539750" marR="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Innovative</a:t>
            </a:r>
            <a:endParaRPr dirty="0">
              <a:solidFill>
                <a:schemeClr val="dk1"/>
              </a:solidFill>
            </a:endParaRPr>
          </a:p>
          <a:p>
            <a:pPr marL="539750" indent="-539750">
              <a:lnSpc>
                <a:spcPct val="110000"/>
              </a:lnSpc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Online Presence</a:t>
            </a:r>
            <a:endParaRPr dirty="0">
              <a:solidFill>
                <a:schemeClr val="dk1"/>
              </a:solidFill>
            </a:endParaRPr>
          </a:p>
          <a:p>
            <a:pPr marL="539750" marR="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Charitable Society</a:t>
            </a:r>
            <a:endParaRPr dirty="0">
              <a:solidFill>
                <a:schemeClr val="dk1"/>
              </a:solidFill>
            </a:endParaRPr>
          </a:p>
          <a:p>
            <a:pPr marL="539750" marR="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New Society</a:t>
            </a:r>
            <a:endParaRPr dirty="0">
              <a:solidFill>
                <a:schemeClr val="dk1"/>
              </a:solidFill>
            </a:endParaRPr>
          </a:p>
          <a:p>
            <a:pPr marL="539750" indent="-539750">
              <a:lnSpc>
                <a:spcPct val="110000"/>
              </a:lnSpc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Engagement Award</a:t>
            </a:r>
            <a:endParaRPr dirty="0">
              <a:solidFill>
                <a:schemeClr val="dk1"/>
              </a:solidFill>
            </a:endParaRPr>
          </a:p>
          <a:p>
            <a:pPr marL="539750" marR="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Collaborative Society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9750" indent="-539750">
              <a:lnSpc>
                <a:spcPct val="110000"/>
              </a:lnSpc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CEED Graduate Attributes Society Award</a:t>
            </a:r>
          </a:p>
          <a:p>
            <a:pPr marL="539750" indent="-539750">
              <a:lnSpc>
                <a:spcPct val="110000"/>
              </a:lnSpc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Award for Exceptional Individual Contribution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do you get as an affiliated society?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300000" y="1609775"/>
            <a:ext cx="11736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50" dirty="0"/>
              <a:t>You have access to:</a:t>
            </a:r>
            <a:endParaRPr sz="215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620395" lvl="0" indent="-6203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Free stall at the Freshers’ / Refreshers’ Fayre</a:t>
            </a:r>
            <a:endParaRPr sz="2150"/>
          </a:p>
          <a:p>
            <a:pPr marL="620395" lvl="0" indent="-6203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Free room bookings in the Union</a:t>
            </a:r>
            <a:endParaRPr sz="2150"/>
          </a:p>
          <a:p>
            <a:pPr marL="620395" lvl="0" indent="-6203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Funding from the Societies Committee</a:t>
            </a:r>
            <a:endParaRPr sz="2150"/>
          </a:p>
          <a:p>
            <a:pPr marL="620395" lvl="0" indent="-6203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Support from the Students’ Association (financial, legal, advisory…)</a:t>
            </a:r>
            <a:endParaRPr sz="2150"/>
          </a:p>
          <a:p>
            <a:pPr marL="620395" lvl="0" indent="-6203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Public Liability Insurance</a:t>
            </a:r>
            <a:endParaRPr sz="2150"/>
          </a:p>
          <a:p>
            <a:pPr marL="620395" lvl="0" indent="-6203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170"/>
              <a:buChar char="✔"/>
            </a:pPr>
            <a:r>
              <a:rPr lang="en-GB" sz="2150" dirty="0"/>
              <a:t>Your own webpage, ability to email, add resources, members, tickets and events to yourunion.net</a:t>
            </a:r>
            <a:endParaRPr sz="215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GB" sz="2150" dirty="0"/>
              <a:t>You are expected to:</a:t>
            </a:r>
            <a:endParaRPr sz="215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628650" lvl="0" indent="-6286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Follow the Students’ Association Standing Orders</a:t>
            </a:r>
            <a:endParaRPr sz="2150"/>
          </a:p>
          <a:p>
            <a:pPr marL="628650" lvl="0" indent="-6286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Char char="✔"/>
            </a:pPr>
            <a:r>
              <a:rPr lang="en-GB" sz="2150" dirty="0"/>
              <a:t>Open membership to all matriculated students</a:t>
            </a:r>
            <a:endParaRPr sz="2150"/>
          </a:p>
          <a:p>
            <a:pPr marL="628650" indent="-628650">
              <a:lnSpc>
                <a:spcPct val="70000"/>
              </a:lnSpc>
              <a:buSzPts val="2170"/>
              <a:buFont typeface="Noto Sans Symbols"/>
              <a:buChar char="✔"/>
            </a:pPr>
            <a:r>
              <a:rPr lang="en-GB" sz="2150" dirty="0"/>
              <a:t>Send a society committee member to relevant trainings</a:t>
            </a:r>
            <a:endParaRPr sz="215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3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Contacts</a:t>
            </a:r>
            <a:endParaRPr/>
          </a:p>
        </p:txBody>
      </p:sp>
      <p:sp>
        <p:nvSpPr>
          <p:cNvPr id="419" name="Google Shape;419;p43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Important Contacts</a:t>
            </a:r>
            <a:endParaRPr/>
          </a:p>
        </p:txBody>
      </p:sp>
      <p:pic>
        <p:nvPicPr>
          <p:cNvPr id="428" name="Google Shape;4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Director of Student Development and Activities – </a:t>
            </a:r>
            <a:r>
              <a:rPr lang="en-GB" sz="2590">
                <a:solidFill>
                  <a:srgbClr val="FF0000"/>
                </a:solidFill>
              </a:rPr>
              <a:t>dosda@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Societies Officer – </a:t>
            </a:r>
            <a:r>
              <a:rPr lang="en-GB" sz="2590">
                <a:solidFill>
                  <a:srgbClr val="FF0000"/>
                </a:solidFill>
              </a:rPr>
              <a:t>socs@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Cash Office Management Accountant – </a:t>
            </a:r>
            <a:r>
              <a:rPr lang="en-GB" sz="2590">
                <a:solidFill>
                  <a:srgbClr val="FF0000"/>
                </a:solidFill>
              </a:rPr>
              <a:t>jc82@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>
              <a:solidFill>
                <a:srgbClr val="FF0000"/>
              </a:solidFill>
            </a:endParaRPr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Cash Office – </a:t>
            </a:r>
            <a:r>
              <a:rPr lang="en-GB" sz="2590">
                <a:solidFill>
                  <a:srgbClr val="FF0000"/>
                </a:solidFill>
              </a:rPr>
              <a:t>unionfinance@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Risk Assessments – </a:t>
            </a:r>
            <a:r>
              <a:rPr lang="en-GB" sz="2590">
                <a:solidFill>
                  <a:srgbClr val="FF0000"/>
                </a:solidFill>
              </a:rPr>
              <a:t>unionra@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Room Booking – </a:t>
            </a:r>
            <a:r>
              <a:rPr lang="en-GB" sz="2590">
                <a:solidFill>
                  <a:srgbClr val="FF0000"/>
                </a:solidFill>
              </a:rPr>
              <a:t>sarooms@</a:t>
            </a:r>
            <a:endParaRPr/>
          </a:p>
          <a:p>
            <a:pPr marL="996950" lvl="1" indent="-3987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3c1d929cf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5" name="Google Shape;435;g83c1d929c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375" y="3"/>
            <a:ext cx="9942427" cy="703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83c1d929cf_0_10"/>
          <p:cNvSpPr txBox="1">
            <a:spLocks noGrp="1"/>
          </p:cNvSpPr>
          <p:nvPr>
            <p:ph type="body" idx="1"/>
          </p:nvPr>
        </p:nvSpPr>
        <p:spPr>
          <a:xfrm>
            <a:off x="2256238" y="729250"/>
            <a:ext cx="8252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Visit yourunion.net/handbooks for more information.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679688"/>
            <a:ext cx="4047843" cy="413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Constitution</a:t>
            </a:r>
            <a:endParaRPr/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Dictate how your society runs.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Outline society’s main aims and activities.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List committee positions and responsibilities.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>
                <a:solidFill>
                  <a:srgbClr val="FF0000"/>
                </a:solidFill>
              </a:rPr>
              <a:t>List of subcommittees / subgroups (including if they have separate bank account).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Membership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dirty="0">
                <a:solidFill>
                  <a:srgbClr val="FF0000"/>
                </a:solidFill>
              </a:rPr>
              <a:t>Ordinary Membership </a:t>
            </a:r>
            <a:r>
              <a:rPr lang="en-GB" dirty="0"/>
              <a:t>must be available for all matriculated students at the University.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39750" indent="-539750">
              <a:lnSpc>
                <a:spcPct val="110000"/>
              </a:lnSpc>
              <a:spcBef>
                <a:spcPts val="0"/>
              </a:spcBef>
              <a:buSzPts val="2800"/>
              <a:buFont typeface="Noto Sans Symbols"/>
              <a:buChar char="✔"/>
            </a:pPr>
            <a:r>
              <a:rPr lang="en-GB" dirty="0"/>
              <a:t>You are responsible for keeping track of membership! This can also be done through purchasing membership on the Union's website.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Mailing Lists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86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When a member first joins the mailing list, you must disclose how you intend to use and store their personal data.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Use the BCC option to send mailing lists.</a:t>
            </a:r>
            <a:endParaRPr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  <a:p>
            <a:pPr marL="53975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GB" sz="2590"/>
              <a:t>Members must be able to </a:t>
            </a:r>
            <a:r>
              <a:rPr lang="en-GB" sz="2590">
                <a:solidFill>
                  <a:srgbClr val="FF0000"/>
                </a:solidFill>
              </a:rPr>
              <a:t>opt-out</a:t>
            </a:r>
            <a:r>
              <a:rPr lang="en-GB" sz="2590"/>
              <a:t> of mailing lists. A statement must be written at the bottom of each email on how to unsubscribe.</a:t>
            </a:r>
            <a:endParaRPr/>
          </a:p>
          <a:p>
            <a:pPr marL="996950" lvl="1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GB" sz="2220" i="1"/>
              <a:t>You are receiving this email because you subscribed to the &lt;society&gt; mailing list. If you would no longer wish to receive these emails, you can unsubscribe </a:t>
            </a:r>
            <a:r>
              <a:rPr lang="en-GB" sz="2220" i="1" u="sng">
                <a:solidFill>
                  <a:schemeClr val="accent1"/>
                </a:solidFill>
              </a:rPr>
              <a:t>here</a:t>
            </a:r>
            <a:r>
              <a:rPr lang="en-GB" sz="2220" i="1"/>
              <a:t>.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213" y="3479137"/>
            <a:ext cx="5155421" cy="10127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3262" y="3479137"/>
            <a:ext cx="4875398" cy="10289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Alumni</a:t>
            </a: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44" y="570706"/>
            <a:ext cx="89611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Alumni can provide support for the society.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Keep legacy membership lists.</a:t>
            </a:r>
            <a:endParaRPr/>
          </a:p>
          <a:p>
            <a:pPr marL="53975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539750" lvl="0" indent="-539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/>
              <a:t>Graduating students must consent to be added to alumni mailing lists.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AD1E2B7C7E2428893823204E31919" ma:contentTypeVersion="16" ma:contentTypeDescription="Create a new document." ma:contentTypeScope="" ma:versionID="7f94575df84bc08a09a658150960c43c">
  <xsd:schema xmlns:xsd="http://www.w3.org/2001/XMLSchema" xmlns:xs="http://www.w3.org/2001/XMLSchema" xmlns:p="http://schemas.microsoft.com/office/2006/metadata/properties" xmlns:ns2="f270ce03-1363-4fe9-9aed-7bc851c5985f" xmlns:ns3="58da7824-5a4b-43cd-8f48-cc2657875b68" xmlns:ns4="12c1d019-452c-4f5f-9397-ffc6d392f7a1" targetNamespace="http://schemas.microsoft.com/office/2006/metadata/properties" ma:root="true" ma:fieldsID="3345a0f7d0c5e3aefb9c0e40f7d4bcfa" ns2:_="" ns3:_="" ns4:_="">
    <xsd:import namespace="f270ce03-1363-4fe9-9aed-7bc851c5985f"/>
    <xsd:import namespace="58da7824-5a4b-43cd-8f48-cc2657875b68"/>
    <xsd:import namespace="12c1d019-452c-4f5f-9397-ffc6d392f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0ce03-1363-4fe9-9aed-7bc851c59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0da81f9-6af2-4f4e-af6b-6c9f66f5c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a7824-5a4b-43cd-8f48-cc2657875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1d019-452c-4f5f-9397-ffc6d392f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9443fee-77ae-4566-9f9b-efa975866342}" ma:internalName="TaxCatchAll" ma:showField="CatchAllData" ma:web="58da7824-5a4b-43cd-8f48-cc2657875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da7824-5a4b-43cd-8f48-cc2657875b68">
      <UserInfo>
        <DisplayName>Rebecca Wilson</DisplayName>
        <AccountId>25</AccountId>
        <AccountType/>
      </UserInfo>
      <UserInfo>
        <DisplayName>Societies' Officer and Committee</DisplayName>
        <AccountId>26</AccountId>
        <AccountType/>
      </UserInfo>
      <UserInfo>
        <DisplayName>Avery Kitchens</DisplayName>
        <AccountId>9</AccountId>
        <AccountType/>
      </UserInfo>
      <UserInfo>
        <DisplayName>A Capella Society</DisplayName>
        <AccountId>27</AccountId>
        <AccountType/>
      </UserInfo>
      <UserInfo>
        <DisplayName>Action Against Homelessness Society, University of St Andrews</DisplayName>
        <AccountId>28</AccountId>
        <AccountType/>
      </UserInfo>
      <UserInfo>
        <DisplayName>Action For Muona</DisplayName>
        <AccountId>29</AccountId>
        <AccountType/>
      </UserInfo>
      <UserInfo>
        <DisplayName>Samuel Oyewusi</DisplayName>
        <AccountId>30</AccountId>
        <AccountType/>
      </UserInfo>
      <UserInfo>
        <DisplayName>Amnesty International Society</DisplayName>
        <AccountId>31</AccountId>
        <AccountType/>
      </UserInfo>
      <UserInfo>
        <DisplayName>Social Anthropology Society</DisplayName>
        <AccountId>32</AccountId>
        <AccountType/>
      </UserInfo>
      <UserInfo>
        <DisplayName>STAARTANGO Tango Society</DisplayName>
        <AccountId>33</AccountId>
        <AccountType/>
      </UserInfo>
      <UserInfo>
        <DisplayName>Art History Society</DisplayName>
        <AccountId>34</AccountId>
        <AccountType/>
      </UserInfo>
      <UserInfo>
        <DisplayName>Arts Society</DisplayName>
        <AccountId>35</AccountId>
        <AccountType/>
      </UserInfo>
      <UserInfo>
        <DisplayName>The St Andrews University Astronomical Society</DisplayName>
        <AccountId>36</AccountId>
        <AccountType/>
      </UserInfo>
      <UserInfo>
        <DisplayName>Aviation Society</DisplayName>
        <AccountId>37</AccountId>
        <AccountType/>
      </UserInfo>
      <UserInfo>
        <DisplayName>Azerbaijan Society University of St Andrews</DisplayName>
        <AccountId>38</AccountId>
        <AccountType/>
      </UserInfo>
      <UserInfo>
        <DisplayName>Classics Society</DisplayName>
        <AccountId>39</AccountId>
        <AccountType/>
      </UserInfo>
      <UserInfo>
        <DisplayName>Ballroom and Latin Dance Society</DisplayName>
        <AccountId>40</AccountId>
        <AccountType/>
      </UserInfo>
      <UserInfo>
        <DisplayName>Banking and Finance Society</DisplayName>
        <AccountId>41</AccountId>
        <AccountType/>
      </UserInfo>
      <UserInfo>
        <DisplayName>Biological Society</DisplayName>
        <AccountId>42</AccountId>
        <AccountType/>
      </UserInfo>
      <UserInfo>
        <DisplayName>Birding Society</DisplayName>
        <AccountId>43</AccountId>
        <AccountType/>
      </UserInfo>
      <UserInfo>
        <DisplayName>Blood Donation Society</DisplayName>
        <AccountId>44</AccountId>
        <AccountType/>
      </UserInfo>
      <UserInfo>
        <DisplayName>University of St Andrews Book Club Society</DisplayName>
        <AccountId>45</AccountId>
        <AccountType/>
      </UserInfo>
      <UserInfo>
        <DisplayName>Breakaway CLub Email Account</DisplayName>
        <AccountId>46</AccountId>
        <AccountType/>
      </UserInfo>
      <UserInfo>
        <DisplayName>BMA St Andrews</DisplayName>
        <AccountId>47</AccountId>
        <AccountType/>
      </UserInfo>
      <UserInfo>
        <DisplayName>St Andrews Bubble Tea Society</DisplayName>
        <AccountId>48</AccountId>
        <AccountType/>
      </UserInfo>
      <UserInfo>
        <DisplayName>Bute Medical Society</DisplayName>
        <AccountId>49</AccountId>
        <AccountType/>
      </UserInfo>
      <UserInfo>
        <DisplayName>Capoeira Society</DisplayName>
        <AccountId>50</AccountId>
        <AccountType/>
      </UserInfo>
      <UserInfo>
        <DisplayName>Catholic Society</DisplayName>
        <AccountId>51</AccountId>
        <AccountType/>
      </UserInfo>
      <UserInfo>
        <DisplayName>Celtic Society</DisplayName>
        <AccountId>52</AccountId>
        <AccountType/>
      </UserInfo>
      <UserInfo>
        <DisplayName>Ceramics Society</DisplayName>
        <AccountId>53</AccountId>
        <AccountType/>
      </UserInfo>
      <UserInfo>
        <DisplayName>Chemical Society</DisplayName>
        <AccountId>54</AccountId>
        <AccountType/>
      </UserInfo>
      <UserInfo>
        <DisplayName>Chess Society St Andrews</DisplayName>
        <AccountId>55</AccountId>
        <AccountType/>
      </UserInfo>
      <UserInfo>
        <DisplayName>Children of Rwanda</DisplayName>
        <AccountId>56</AccountId>
        <AccountType/>
      </UserInfo>
      <UserInfo>
        <DisplayName>Chinese Hongpao Society</DisplayName>
        <AccountId>57</AccountId>
        <AccountType/>
      </UserInfo>
      <UserInfo>
        <DisplayName>Chinese Students and Scholars Association</DisplayName>
        <AccountId>58</AccountId>
        <AccountType/>
      </UserInfo>
      <UserInfo>
        <DisplayName>St Andrews University Christian Union</DisplayName>
        <AccountId>59</AccountId>
        <AccountType/>
      </UserInfo>
      <UserInfo>
        <DisplayName>St Andrews Coexistence Initiative</DisplayName>
        <AccountId>60</AccountId>
        <AccountType/>
      </UserInfo>
      <UserInfo>
        <DisplayName>St Andrews Coffee Society</DisplayName>
        <AccountId>61</AccountId>
        <AccountType/>
      </UserInfo>
      <UserInfo>
        <DisplayName>The St Andrews Comedy Society</DisplayName>
        <AccountId>62</AccountId>
        <AccountType/>
      </UserInfo>
      <UserInfo>
        <DisplayName>Consulting Society St Andrews</DisplayName>
        <AccountId>63</AccountId>
        <AccountType/>
      </UserInfo>
      <UserInfo>
        <DisplayName>CoppaFeel! St Andrews</DisplayName>
        <AccountId>64</AccountId>
        <AccountType/>
      </UserInfo>
      <UserInfo>
        <DisplayName>Craft Society</DisplayName>
        <AccountId>65</AccountId>
        <AccountType/>
      </UserInfo>
      <UserInfo>
        <DisplayName>Czech and Slovak Society</DisplayName>
        <AccountId>66</AccountId>
        <AccountType/>
      </UserInfo>
      <UserInfo>
        <DisplayName>Dance Club-UStA</DisplayName>
        <AccountId>67</AccountId>
        <AccountType/>
      </UserInfo>
      <UserInfo>
        <DisplayName>Democrats Overseas / St Andrews</DisplayName>
        <AccountId>68</AccountId>
        <AccountType/>
      </UserInfo>
      <UserInfo>
        <DisplayName>Wargaming and Roleplaying Society</DisplayName>
        <AccountId>69</AccountId>
        <AccountType/>
      </UserInfo>
      <UserInfo>
        <DisplayName>Disney Society</DisplayName>
        <AccountId>70</AccountId>
        <AccountType/>
      </UserInfo>
      <UserInfo>
        <DisplayName>Doctor Who Society</DisplayName>
        <AccountId>71</AccountId>
        <AccountType/>
      </UserInfo>
      <UserInfo>
        <DisplayName>Dog Walking Society</DisplayName>
        <AccountId>72</AccountId>
        <AccountType/>
      </UserInfo>
      <UserInfo>
        <DisplayName>DreamWorks Society</DisplayName>
        <AccountId>73</AccountId>
        <AccountType/>
      </UserInfo>
      <UserInfo>
        <DisplayName>Economics Society</DisplayName>
        <AccountId>74</AccountId>
        <AccountType/>
      </UserInfo>
      <UserInfo>
        <DisplayName>Effective Altruism Society</DisplayName>
        <AccountId>75</AccountId>
        <AccountType/>
      </UserInfo>
      <UserInfo>
        <DisplayName>Enactus St. Andrews</DisplayName>
        <AccountId>76</AccountId>
        <AccountType/>
      </UserInfo>
      <UserInfo>
        <DisplayName>Entrepreneurs Society</DisplayName>
        <AccountId>77</AccountId>
        <AccountType/>
      </UserInfo>
      <UserInfo>
        <DisplayName>Filipino Soceity</DisplayName>
        <AccountId>78</AccountId>
        <AccountType/>
      </UserInfo>
      <UserInfo>
        <DisplayName>Film Society</DisplayName>
        <AccountId>79</AccountId>
        <AccountType/>
      </UserInfo>
      <UserInfo>
        <DisplayName>The Filmmakers' Society of St Andrews University</DisplayName>
        <AccountId>80</AccountId>
        <AccountType/>
      </UserInfo>
      <UserInfo>
        <DisplayName>Fine Food and Dining Society</DisplayName>
        <AccountId>81</AccountId>
        <AccountType/>
      </UserInfo>
      <UserInfo>
        <DisplayName>Traditional and Folk Music Society</DisplayName>
        <AccountId>82</AccountId>
        <AccountType/>
      </UserInfo>
      <UserInfo>
        <DisplayName>Michael Good</DisplayName>
        <AccountId>83</AccountId>
        <AccountType/>
      </UserInfo>
      <UserInfo>
        <DisplayName>Foreign Affairs Society</DisplayName>
        <AccountId>84</AccountId>
        <AccountType/>
      </UserInfo>
      <UserInfo>
        <DisplayName>French Society</DisplayName>
        <AccountId>85</AccountId>
        <AccountType/>
      </UserInfo>
      <UserInfo>
        <DisplayName>Friends of Medecins San Frontieres</DisplayName>
        <AccountId>86</AccountId>
        <AccountType/>
      </UserInfo>
      <UserInfo>
        <DisplayName>Frog Society</DisplayName>
        <AccountId>87</AccountId>
        <AccountType/>
      </UserInfo>
      <UserInfo>
        <DisplayName>St Andrews Gaming Society</DisplayName>
        <AccountId>88</AccountId>
        <AccountType/>
      </UserInfo>
      <UserInfo>
        <DisplayName>Geography Society Email</DisplayName>
        <AccountId>89</AccountId>
        <AccountType/>
      </UserInfo>
      <UserInfo>
        <DisplayName>Geological Society</DisplayName>
        <AccountId>90</AccountId>
        <AccountType/>
      </UserInfo>
      <UserInfo>
        <DisplayName>Gilbert and Sullivan Society Mail</DisplayName>
        <AccountId>91</AccountId>
        <AccountType/>
      </UserInfo>
      <UserInfo>
        <DisplayName>Guide Dogs Society</DisplayName>
        <AccountId>92</AccountId>
        <AccountType/>
      </UserInfo>
      <UserInfo>
        <DisplayName>Hindu Jain Sikh Society</DisplayName>
        <AccountId>93</AccountId>
        <AccountType/>
      </UserInfo>
      <UserInfo>
        <DisplayName>The Hispanic Society</DisplayName>
        <AccountId>94</AccountId>
        <AccountType/>
      </UserInfo>
      <UserInfo>
        <DisplayName>History Society Mail</DisplayName>
        <AccountId>95</AccountId>
        <AccountType/>
      </UserInfo>
      <UserInfo>
        <DisplayName>Hong Kong Public Affairs and Social Services Society</DisplayName>
        <AccountId>96</AccountId>
        <AccountType/>
      </UserInfo>
      <UserInfo>
        <DisplayName>Hong Kong Society</DisplayName>
        <AccountId>97</AccountId>
        <AccountType/>
      </UserInfo>
      <UserInfo>
        <DisplayName>Hummus And Snacking Society</DisplayName>
        <AccountId>98</AccountId>
        <AccountType/>
      </UserInfo>
      <UserInfo>
        <DisplayName>University Creative Writing Society</DisplayName>
        <AccountId>99</AccountId>
        <AccountType/>
      </UserInfo>
      <UserInfo>
        <DisplayName>University of St Andrews Investment Society</DisplayName>
        <AccountId>100</AccountId>
        <AccountType/>
      </UserInfo>
      <UserInfo>
        <DisplayName>Italian Society</DisplayName>
        <AccountId>101</AccountId>
        <AccountType/>
      </UserInfo>
      <UserInfo>
        <DisplayName>The Japanese Society</DisplayName>
        <AccountId>102</AccountId>
        <AccountType/>
      </UserInfo>
      <UserInfo>
        <DisplayName>Jazz Society</DisplayName>
        <AccountId>103</AccountId>
        <AccountType/>
      </UserInfo>
      <UserInfo>
        <DisplayName>The Just So Society</DisplayName>
        <AccountId>104</AccountId>
        <AccountType/>
      </UserInfo>
      <UserInfo>
        <DisplayName>The Knitting Society</DisplayName>
        <AccountId>105</AccountId>
        <AccountType/>
      </UserInfo>
      <UserInfo>
        <DisplayName>University of St Andrews Korean Society</DisplayName>
        <AccountId>106</AccountId>
        <AccountType/>
      </UserInfo>
      <UserInfo>
        <DisplayName>St Andrews Labour Group</DisplayName>
        <AccountId>107</AccountId>
        <AccountType/>
      </UserInfo>
      <UserInfo>
        <DisplayName>Latin American / Reggaeton Society</DisplayName>
        <AccountId>108</AccountId>
        <AccountType/>
      </UserInfo>
      <UserInfo>
        <DisplayName>St Andrews Law Society</DisplayName>
        <AccountId>109</AccountId>
        <AccountType/>
      </UserInfo>
      <UserInfo>
        <DisplayName>St Andrews University Liberal Democrats</DisplayName>
        <AccountId>110</AccountId>
        <AccountType/>
      </UserInfo>
      <UserInfo>
        <DisplayName>Linen and Lace Society</DisplayName>
        <AccountId>111</AccountId>
        <AccountType/>
      </UserInfo>
      <UserInfo>
        <DisplayName>The Mackenzie General Practice Society</DisplayName>
        <AccountId>112</AccountId>
        <AccountType/>
      </UserInfo>
      <UserInfo>
        <DisplayName>St Andrews University Madrigal Group</DisplayName>
        <AccountId>113</AccountId>
        <AccountType/>
      </UserInfo>
      <UserInfo>
        <DisplayName>St Andrews Marine Society</DisplayName>
        <AccountId>114</AccountId>
        <AccountType/>
      </UserInfo>
      <UserInfo>
        <DisplayName>University of St Andrews Mary's Meals</DisplayName>
        <AccountId>115</AccountId>
        <AccountType/>
      </UserInfo>
      <UserInfo>
        <DisplayName>Mathematics Society</DisplayName>
        <AccountId>116</AccountId>
        <AccountType/>
      </UserInfo>
      <UserInfo>
        <DisplayName>Medical Ethics Society</DisplayName>
        <AccountId>117</AccountId>
        <AccountType/>
      </UserInfo>
      <UserInfo>
        <DisplayName>mindfulness</DisplayName>
        <AccountId>118</AccountId>
        <AccountType/>
      </UserInfo>
      <UserInfo>
        <DisplayName>Motorsports Society</DisplayName>
        <AccountId>119</AccountId>
        <AccountType/>
      </UserInfo>
      <UserInfo>
        <DisplayName>St Andrews Music Society</DisplayName>
        <AccountId>120</AccountId>
        <AccountType/>
      </UserInfo>
      <UserInfo>
        <DisplayName>Islamic Society</DisplayName>
        <AccountId>121</AccountId>
        <AccountType/>
      </UserInfo>
      <UserInfo>
        <DisplayName>Reed Mullen</DisplayName>
        <AccountId>122</AccountId>
        <AccountType/>
      </UserInfo>
      <UserInfo>
        <DisplayName>Nutritank Society St Andrews</DisplayName>
        <AccountId>123</AccountId>
        <AccountType/>
      </UserInfo>
      <UserInfo>
        <DisplayName>St Andrews Oncology Society</DisplayName>
        <AccountId>124</AccountId>
        <AccountType/>
      </UserInfo>
      <UserInfo>
        <DisplayName>One for the World</DisplayName>
        <AccountId>125</AccountId>
        <AccountType/>
      </UserInfo>
      <UserInfo>
        <DisplayName>OpSoc St. Andrews</DisplayName>
        <AccountId>126</AccountId>
        <AccountType/>
      </UserInfo>
      <UserInfo>
        <DisplayName>Our Choice</DisplayName>
        <AccountId>127</AccountId>
        <AccountType/>
      </UserInfo>
      <UserInfo>
        <DisplayName>spookysoc</DisplayName>
        <AccountId>128</AccountId>
        <AccountType/>
      </UserInfo>
      <UserInfo>
        <DisplayName>Persian Culture Society</DisplayName>
        <AccountId>129</AccountId>
        <AccountType/>
      </UserInfo>
      <UserInfo>
        <DisplayName>The Philosophy Society</DisplayName>
        <AccountId>130</AccountId>
        <AccountType/>
      </UserInfo>
      <UserInfo>
        <DisplayName>The Photographic Society</DisplayName>
        <AccountId>131</AccountId>
        <AccountType/>
      </UserInfo>
      <UserInfo>
        <DisplayName>Physics Society</DisplayName>
        <AccountId>132</AccountId>
        <AccountType/>
      </UserInfo>
      <UserInfo>
        <DisplayName>Pokemon Society</DisplayName>
        <AccountId>133</AccountId>
        <AccountType/>
      </UserInfo>
      <UserInfo>
        <DisplayName>The Poker Society</DisplayName>
        <AccountId>134</AccountId>
        <AccountType/>
      </UserInfo>
      <UserInfo>
        <DisplayName>Polish Society</DisplayName>
        <AccountId>135</AccountId>
        <AccountType/>
      </UserInfo>
      <UserInfo>
        <DisplayName>The Pool Society</DisplayName>
        <AccountId>136</AccountId>
        <AccountType/>
      </UserInfo>
      <UserInfo>
        <DisplayName>Populus Society</DisplayName>
        <AccountId>137</AccountId>
        <AccountType/>
      </UserInfo>
      <UserInfo>
        <DisplayName>PreMedical Society</DisplayName>
        <AccountId>138</AccountId>
        <AccountType/>
      </UserInfo>
      <UserInfo>
        <DisplayName>Project Anime</DisplayName>
        <AccountId>139</AccountId>
        <AccountType/>
      </UserInfo>
      <UserInfo>
        <DisplayName>Protocol Magazine</DisplayName>
        <AccountId>140</AccountId>
        <AccountType/>
      </UserInfo>
      <UserInfo>
        <DisplayName>Psychology Society</DisplayName>
        <AccountId>141</AccountId>
        <AccountType/>
      </UserInfo>
      <UserInfo>
        <DisplayName>Harry Potter society</DisplayName>
        <AccountId>142</AccountId>
        <AccountType/>
      </UserInfo>
      <UserInfo>
        <DisplayName>Hip Hop Society</DisplayName>
        <AccountId>143</AccountId>
        <AccountType/>
      </UserInfo>
      <UserInfo>
        <DisplayName>Refugee Action St Andrews</DisplayName>
        <AccountId>144</AccountId>
        <AccountType/>
      </UserInfo>
      <UserInfo>
        <DisplayName>Rock Society Mail</DisplayName>
        <AccountId>145</AccountId>
        <AccountType/>
      </UserInfo>
      <UserInfo>
        <DisplayName>The Russian Society</DisplayName>
        <AccountId>146</AccountId>
        <AccountType/>
      </UserInfo>
      <UserInfo>
        <DisplayName>SaIntelligence - Machine Learning Society</DisplayName>
        <AccountId>147</AccountId>
        <AccountType/>
      </UserInfo>
      <UserInfo>
        <DisplayName>University of St.Andrews Asian Society Mail</DisplayName>
        <AccountId>148</AccountId>
        <AccountType/>
      </UserInfo>
      <UserInfo>
        <DisplayName>Save the Children Society</DisplayName>
        <AccountId>149</AccountId>
        <AccountType/>
      </UserInfo>
      <UserInfo>
        <DisplayName>Science Fiction Society</DisplayName>
        <AccountId>150</AccountId>
        <AccountType/>
      </UserInfo>
      <UserInfo>
        <DisplayName>The Ethnic and Interpretative Dance Society</DisplayName>
        <AccountId>151</AccountId>
        <AccountType/>
      </UserInfo>
      <UserInfo>
        <DisplayName>Shire of Caer Caledon Mediaeval Society</DisplayName>
        <AccountId>152</AccountId>
        <AccountType/>
      </UserInfo>
      <UserInfo>
        <DisplayName>Singapore Society</DisplayName>
        <AccountId>153</AccountId>
        <AccountType/>
      </UserInfo>
      <UserInfo>
        <DisplayName>St Andrews Sport and Exercise Medicine Society</DisplayName>
        <AccountId>154</AccountId>
        <AccountType/>
      </UserInfo>
      <UserInfo>
        <DisplayName>Ruby Versfeld</DisplayName>
        <AccountId>155</AccountId>
        <AccountType/>
      </UserInfo>
      <UserInfo>
        <DisplayName>St Andrews Adventure Group</DisplayName>
        <AccountId>156</AccountId>
        <AccountType/>
      </UserInfo>
      <UserInfo>
        <DisplayName>St Andrews University Computing Society</DisplayName>
        <AccountId>157</AccountId>
        <AccountType/>
      </UserInfo>
      <UserInfo>
        <DisplayName>St Andrews Journalism Network</DisplayName>
        <AccountId>158</AccountId>
        <AccountType/>
      </UserInfo>
      <UserInfo>
        <DisplayName>St Andrews Malaysian International Group</DisplayName>
        <AccountId>159</AccountId>
        <AccountType/>
      </UserInfo>
      <UserInfo>
        <DisplayName>St Mary's College Society</DisplayName>
        <AccountId>160</AccountId>
        <AccountType/>
      </UserInfo>
      <UserInfo>
        <DisplayName>Students' Archaeological Society</DisplayName>
        <AccountId>161</AccountId>
        <AccountType/>
      </UserInfo>
      <UserInfo>
        <DisplayName>St Andrews University Students for Independence</DisplayName>
        <AccountId>162</AccountId>
        <AccountType/>
      </UserInfo>
      <UserInfo>
        <DisplayName>Students4life</DisplayName>
        <AccountId>163</AccountId>
        <AccountType/>
      </UserInfo>
      <UserInfo>
        <DisplayName>Surgical Society</DisplayName>
        <AccountId>164</AccountId>
        <AccountType/>
      </UserInfo>
      <UserInfo>
        <DisplayName>Sustainable Development Society Email</DisplayName>
        <AccountId>165</AccountId>
        <AccountType/>
      </UserInfo>
      <UserInfo>
        <DisplayName>Swing Dance Society</DisplayName>
        <AccountId>166</AccountId>
        <AccountType/>
      </UserInfo>
      <UserInfo>
        <DisplayName>Taste of Asia</DisplayName>
        <AccountId>167</AccountId>
        <AccountType/>
      </UserInfo>
      <UserInfo>
        <DisplayName>The Tea Society</DisplayName>
        <AccountId>168</AccountId>
        <AccountType/>
      </UserInfo>
      <UserInfo>
        <DisplayName>Teddy Bear Hospital</DisplayName>
        <AccountId>169</AccountId>
        <AccountType/>
      </UserInfo>
      <UserInfo>
        <DisplayName>Thai Society</DisplayName>
        <AccountId>170</AccountId>
        <AccountType/>
      </UserInfo>
      <UserInfo>
        <DisplayName>Unifitness Society</DisplayName>
        <AccountId>171</AccountId>
        <AccountType/>
      </UserInfo>
      <UserInfo>
        <DisplayName>St Society</DisplayName>
        <AccountId>172</AccountId>
        <AccountType/>
      </UserInfo>
      <UserInfo>
        <DisplayName>United Nations Association St Andrews</DisplayName>
        <AccountId>173</AccountId>
        <AccountType/>
      </UserInfo>
      <UserInfo>
        <DisplayName>Welsh Society Cymdeithas Cymry St Andrews</DisplayName>
        <AccountId>174</AccountId>
        <AccountType/>
      </UserInfo>
      <UserInfo>
        <DisplayName>wildlifesoc</DisplayName>
        <AccountId>175</AccountId>
        <AccountType/>
      </UserInfo>
      <UserInfo>
        <DisplayName>Women for Women International</DisplayName>
        <AccountId>176</AccountId>
        <AccountType/>
      </UserInfo>
      <UserInfo>
        <DisplayName>Women in Computer Science</DisplayName>
        <AccountId>177</AccountId>
        <AccountType/>
      </UserInfo>
      <UserInfo>
        <DisplayName>Yoga Society</DisplayName>
        <AccountId>178</AccountId>
        <AccountType/>
      </UserInfo>
      <UserInfo>
        <DisplayName>The Vegetarian and Vegan Society</DisplayName>
        <AccountId>179</AccountId>
        <AccountType/>
      </UserInfo>
      <UserInfo>
        <DisplayName>Drug Science Society</DisplayName>
        <AccountId>180</AccountId>
        <AccountType/>
      </UserInfo>
      <UserInfo>
        <DisplayName>Director of Student Development and Activities</DisplayName>
        <AccountId>181</AccountId>
        <AccountType/>
      </UserInfo>
      <UserInfo>
        <DisplayName>Societies Committee Affiliations Officer</DisplayName>
        <AccountId>182</AccountId>
        <AccountType/>
      </UserInfo>
      <UserInfo>
        <DisplayName>Societies' Grants</DisplayName>
        <AccountId>183</AccountId>
        <AccountType/>
      </UserInfo>
      <UserInfo>
        <DisplayName>Societies Elections Officer</DisplayName>
        <AccountId>184</AccountId>
        <AccountType/>
      </UserInfo>
      <UserInfo>
        <DisplayName>Charities Campaign Convener</DisplayName>
        <AccountId>185</AccountId>
        <AccountType/>
      </UserInfo>
      <UserInfo>
        <DisplayName>Charitable Societies Coordinator for the Charities Campaign</DisplayName>
        <AccountId>186</AccountId>
        <AccountType/>
      </UserInfo>
      <UserInfo>
        <DisplayName>Nitant Aggarwal</DisplayName>
        <AccountId>195</AccountId>
        <AccountType/>
      </UserInfo>
      <UserInfo>
        <DisplayName>Aviraj MacHre</DisplayName>
        <AccountId>196</AccountId>
        <AccountType/>
      </UserInfo>
      <UserInfo>
        <DisplayName>Matt Matisz</DisplayName>
        <AccountId>199</AccountId>
        <AccountType/>
      </UserInfo>
      <UserInfo>
        <DisplayName>Hannah Weiss</DisplayName>
        <AccountId>200</AccountId>
        <AccountType/>
      </UserInfo>
      <UserInfo>
        <DisplayName>Frances MacKinnon</DisplayName>
        <AccountId>201</AccountId>
        <AccountType/>
      </UserInfo>
      <UserInfo>
        <DisplayName>Leya Martin</DisplayName>
        <AccountId>203</AccountId>
        <AccountType/>
      </UserInfo>
      <UserInfo>
        <DisplayName>Nikole Orbeta</DisplayName>
        <AccountId>204</AccountId>
        <AccountType/>
      </UserInfo>
      <UserInfo>
        <DisplayName>Felicity Edwards</DisplayName>
        <AccountId>213</AccountId>
        <AccountType/>
      </UserInfo>
      <UserInfo>
        <DisplayName>Isabella Yow</DisplayName>
        <AccountId>214</AccountId>
        <AccountType/>
      </UserInfo>
      <UserInfo>
        <DisplayName>Florence Harper</DisplayName>
        <AccountId>215</AccountId>
        <AccountType/>
      </UserInfo>
      <UserInfo>
        <DisplayName>Georgia Armour</DisplayName>
        <AccountId>216</AccountId>
        <AccountType/>
      </UserInfo>
      <UserInfo>
        <DisplayName>Eli Thayer</DisplayName>
        <AccountId>226</AccountId>
        <AccountType/>
      </UserInfo>
      <UserInfo>
        <DisplayName>Jun Ong</DisplayName>
        <AccountId>231</AccountId>
        <AccountType/>
      </UserInfo>
      <UserInfo>
        <DisplayName>Kevin Kuan</DisplayName>
        <AccountId>232</AccountId>
        <AccountType/>
      </UserInfo>
      <UserInfo>
        <DisplayName>Pegah Abyaneh</DisplayName>
        <AccountId>233</AccountId>
        <AccountType/>
      </UserInfo>
      <UserInfo>
        <DisplayName>Ajitesh Anand</DisplayName>
        <AccountId>234</AccountId>
        <AccountType/>
      </UserInfo>
      <UserInfo>
        <DisplayName>Allison Tan</DisplayName>
        <AccountId>242</AccountId>
        <AccountType/>
      </UserInfo>
      <UserInfo>
        <DisplayName>Gavi Abelow</DisplayName>
        <AccountId>244</AccountId>
        <AccountType/>
      </UserInfo>
      <UserInfo>
        <DisplayName>Flora Edward</DisplayName>
        <AccountId>247</AccountId>
        <AccountType/>
      </UserInfo>
      <UserInfo>
        <DisplayName>Rachel Barron</DisplayName>
        <AccountId>377</AccountId>
        <AccountType/>
      </UserInfo>
      <UserInfo>
        <DisplayName>Alexis Keys</DisplayName>
        <AccountId>378</AccountId>
        <AccountType/>
      </UserInfo>
      <UserInfo>
        <DisplayName>Josie Schiffer</DisplayName>
        <AccountId>379</AccountId>
        <AccountType/>
      </UserInfo>
      <UserInfo>
        <DisplayName>Natalie Schimek</DisplayName>
        <AccountId>380</AccountId>
        <AccountType/>
      </UserInfo>
    </SharedWithUsers>
    <lcf76f155ced4ddcb4097134ff3c332f xmlns="f270ce03-1363-4fe9-9aed-7bc851c5985f">
      <Terms xmlns="http://schemas.microsoft.com/office/infopath/2007/PartnerControls"/>
    </lcf76f155ced4ddcb4097134ff3c332f>
    <TaxCatchAll xmlns="12c1d019-452c-4f5f-9397-ffc6d392f7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462E56-0B28-45E8-B6B6-2A81D91267DB}"/>
</file>

<file path=customXml/itemProps2.xml><?xml version="1.0" encoding="utf-8"?>
<ds:datastoreItem xmlns:ds="http://schemas.openxmlformats.org/officeDocument/2006/customXml" ds:itemID="{B74F9CC9-559C-4B0D-86AD-2728A8D4C79D}">
  <ds:schemaRefs>
    <ds:schemaRef ds:uri="http://schemas.microsoft.com/office/2006/metadata/properties"/>
    <ds:schemaRef ds:uri="http://schemas.microsoft.com/office/infopath/2007/PartnerControls"/>
    <ds:schemaRef ds:uri="58da7824-5a4b-43cd-8f48-cc2657875b68"/>
    <ds:schemaRef ds:uri="f270ce03-1363-4fe9-9aed-7bc851c5985f"/>
    <ds:schemaRef ds:uri="12c1d019-452c-4f5f-9397-ffc6d392f7a1"/>
  </ds:schemaRefs>
</ds:datastoreItem>
</file>

<file path=customXml/itemProps3.xml><?xml version="1.0" encoding="utf-8"?>
<ds:datastoreItem xmlns:ds="http://schemas.openxmlformats.org/officeDocument/2006/customXml" ds:itemID="{3A939012-4D3D-405E-A31C-5AC67138FE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42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Society President’s Training</vt:lpstr>
      <vt:lpstr>Introduction</vt:lpstr>
      <vt:lpstr>How do you become an affiliated society?</vt:lpstr>
      <vt:lpstr>What do you get as an affiliated society?</vt:lpstr>
      <vt:lpstr>Governance</vt:lpstr>
      <vt:lpstr>Constitution</vt:lpstr>
      <vt:lpstr>Membership</vt:lpstr>
      <vt:lpstr>Mailing Lists</vt:lpstr>
      <vt:lpstr>Alumni</vt:lpstr>
      <vt:lpstr>Committee Meetings</vt:lpstr>
      <vt:lpstr>General Meetings</vt:lpstr>
      <vt:lpstr>Elections</vt:lpstr>
      <vt:lpstr>Handovers</vt:lpstr>
      <vt:lpstr>Disputes</vt:lpstr>
      <vt:lpstr>Union Website</vt:lpstr>
      <vt:lpstr>Union Website</vt:lpstr>
      <vt:lpstr>Subcommittees</vt:lpstr>
      <vt:lpstr>Finance</vt:lpstr>
      <vt:lpstr>Banking</vt:lpstr>
      <vt:lpstr>Banking</vt:lpstr>
      <vt:lpstr>Budgeting</vt:lpstr>
      <vt:lpstr>Annual Audit</vt:lpstr>
      <vt:lpstr>Funding</vt:lpstr>
      <vt:lpstr>Charitable Donations</vt:lpstr>
      <vt:lpstr>Events</vt:lpstr>
      <vt:lpstr>Room Booking</vt:lpstr>
      <vt:lpstr>Additional Venues</vt:lpstr>
      <vt:lpstr>Public Liability Insurance</vt:lpstr>
      <vt:lpstr>Risk Assessments</vt:lpstr>
      <vt:lpstr>Ents</vt:lpstr>
      <vt:lpstr>Planning</vt:lpstr>
      <vt:lpstr>CEED and Careers Centre</vt:lpstr>
      <vt:lpstr>Marketing</vt:lpstr>
      <vt:lpstr>Union Societies Calendar</vt:lpstr>
      <vt:lpstr>Design Team</vt:lpstr>
      <vt:lpstr>Copyright Infringement</vt:lpstr>
      <vt:lpstr>Societies Committee</vt:lpstr>
      <vt:lpstr>Societies Committee</vt:lpstr>
      <vt:lpstr>Society Awards</vt:lpstr>
      <vt:lpstr>Important Contacts</vt:lpstr>
      <vt:lpstr>Important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President’s Training</dc:title>
  <dc:creator>Markus Stanley Lee</dc:creator>
  <cp:revision>69</cp:revision>
  <dcterms:created xsi:type="dcterms:W3CDTF">2019-03-30T15:39:03Z</dcterms:created>
  <dcterms:modified xsi:type="dcterms:W3CDTF">2022-03-24T16:16:55Z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0x010100581AD1E2B7C7E2428893823204E31919</vt:lpwstr>
  </property>
  <property fmtid="{D5CDD505-2E9C-101B-9397-08002B2CF9AE}" pid="3" name="MediaServiceImageTags">
    <vt:lpwstr/>
  </property>
</Properties>
</file>